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19.jpg" ContentType="image/jpg"/>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ink/ink8.xml" ContentType="application/inkml+xml"/>
  <Override PartName="/ppt/ink/ink9.xml" ContentType="application/inkml+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 id="2147483900" r:id="rId2"/>
    <p:sldMasterId id="2147483916" r:id="rId3"/>
    <p:sldMasterId id="2147483924" r:id="rId4"/>
    <p:sldMasterId id="2147483960" r:id="rId5"/>
    <p:sldMasterId id="2147483983" r:id="rId6"/>
  </p:sldMasterIdLst>
  <p:notesMasterIdLst>
    <p:notesMasterId r:id="rId63"/>
  </p:notesMasterIdLst>
  <p:handoutMasterIdLst>
    <p:handoutMasterId r:id="rId64"/>
  </p:handoutMasterIdLst>
  <p:sldIdLst>
    <p:sldId id="524" r:id="rId7"/>
    <p:sldId id="1640" r:id="rId8"/>
    <p:sldId id="1675" r:id="rId9"/>
    <p:sldId id="2852" r:id="rId10"/>
    <p:sldId id="2856" r:id="rId11"/>
    <p:sldId id="2876" r:id="rId12"/>
    <p:sldId id="1676" r:id="rId13"/>
    <p:sldId id="992" r:id="rId14"/>
    <p:sldId id="2885" r:id="rId15"/>
    <p:sldId id="2886" r:id="rId16"/>
    <p:sldId id="2877" r:id="rId17"/>
    <p:sldId id="2878" r:id="rId18"/>
    <p:sldId id="2879" r:id="rId19"/>
    <p:sldId id="2882" r:id="rId20"/>
    <p:sldId id="2884" r:id="rId21"/>
    <p:sldId id="262" r:id="rId22"/>
    <p:sldId id="1690" r:id="rId23"/>
    <p:sldId id="1691" r:id="rId24"/>
    <p:sldId id="1677" r:id="rId25"/>
    <p:sldId id="1674" r:id="rId26"/>
    <p:sldId id="263" r:id="rId27"/>
    <p:sldId id="265" r:id="rId28"/>
    <p:sldId id="817" r:id="rId29"/>
    <p:sldId id="1658" r:id="rId30"/>
    <p:sldId id="1693" r:id="rId31"/>
    <p:sldId id="1612" r:id="rId32"/>
    <p:sldId id="264" r:id="rId33"/>
    <p:sldId id="259" r:id="rId34"/>
    <p:sldId id="1661" r:id="rId35"/>
    <p:sldId id="2872" r:id="rId36"/>
    <p:sldId id="2766" r:id="rId37"/>
    <p:sldId id="2873" r:id="rId38"/>
    <p:sldId id="2869" r:id="rId39"/>
    <p:sldId id="1925" r:id="rId40"/>
    <p:sldId id="2874" r:id="rId41"/>
    <p:sldId id="2794" r:id="rId42"/>
    <p:sldId id="2184" r:id="rId43"/>
    <p:sldId id="2875" r:id="rId44"/>
    <p:sldId id="409" r:id="rId45"/>
    <p:sldId id="273" r:id="rId46"/>
    <p:sldId id="274" r:id="rId47"/>
    <p:sldId id="275" r:id="rId48"/>
    <p:sldId id="1688" r:id="rId49"/>
    <p:sldId id="1312" r:id="rId50"/>
    <p:sldId id="2887" r:id="rId51"/>
    <p:sldId id="1683" r:id="rId52"/>
    <p:sldId id="2888" r:id="rId53"/>
    <p:sldId id="2889" r:id="rId54"/>
    <p:sldId id="2897" r:id="rId55"/>
    <p:sldId id="280" r:id="rId56"/>
    <p:sldId id="2898" r:id="rId57"/>
    <p:sldId id="2899" r:id="rId58"/>
    <p:sldId id="2867" r:id="rId59"/>
    <p:sldId id="1681" r:id="rId60"/>
    <p:sldId id="1776" r:id="rId61"/>
    <p:sldId id="1686" r:id="rId6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87" autoAdjust="0"/>
    <p:restoredTop sz="81927"/>
  </p:normalViewPr>
  <p:slideViewPr>
    <p:cSldViewPr>
      <p:cViewPr varScale="1">
        <p:scale>
          <a:sx n="100" d="100"/>
          <a:sy n="100" d="100"/>
        </p:scale>
        <p:origin x="296" y="168"/>
      </p:cViewPr>
      <p:guideLst>
        <p:guide orient="horz" pos="2160"/>
        <p:guide pos="3840"/>
      </p:guideLst>
    </p:cSldViewPr>
  </p:slideViewPr>
  <p:notesTextViewPr>
    <p:cViewPr>
      <p:scale>
        <a:sx n="100" d="100"/>
        <a:sy n="100" d="100"/>
      </p:scale>
      <p:origin x="0" y="0"/>
    </p:cViewPr>
  </p:notesTextViewPr>
  <p:sorterViewPr>
    <p:cViewPr>
      <p:scale>
        <a:sx n="121" d="100"/>
        <a:sy n="121" d="100"/>
      </p:scale>
      <p:origin x="0" y="-369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ata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FD2ED0-6291-4F74-8387-D648324731C9}" type="doc">
      <dgm:prSet loTypeId="urn:microsoft.com/office/officeart/2005/8/layout/vList2" loCatId="" qsTypeId="urn:microsoft.com/office/officeart/2005/8/quickstyle/simple2" qsCatId="simple" csTypeId="urn:microsoft.com/office/officeart/2005/8/colors/colorful5" csCatId="colorful" phldr="1"/>
      <dgm:spPr/>
      <dgm:t>
        <a:bodyPr/>
        <a:lstStyle/>
        <a:p>
          <a:endParaRPr lang="en-US"/>
        </a:p>
      </dgm:t>
    </dgm:pt>
    <dgm:pt modelId="{E61041DA-FB20-427C-B6CA-B7E90FB3BB11}">
      <dgm:prSet custT="1"/>
      <dgm:spPr/>
      <dgm:t>
        <a:bodyPr/>
        <a:lstStyle/>
        <a:p>
          <a:r>
            <a:rPr lang="it-IT" sz="2000" dirty="0"/>
            <a:t>Il sonno è un comportamento che si verifica in tutti gli animali dai moscerini della frutta all'uomo</a:t>
          </a:r>
          <a:endParaRPr lang="en-US" sz="2000" dirty="0"/>
        </a:p>
      </dgm:t>
    </dgm:pt>
    <dgm:pt modelId="{93B6E0CD-6C97-4258-B62B-1C74ADF93AB8}" type="parTrans" cxnId="{C9034E70-BCB9-4908-B88D-81EF997EC1D0}">
      <dgm:prSet/>
      <dgm:spPr/>
      <dgm:t>
        <a:bodyPr/>
        <a:lstStyle/>
        <a:p>
          <a:endParaRPr lang="en-US" sz="2400"/>
        </a:p>
      </dgm:t>
    </dgm:pt>
    <dgm:pt modelId="{AABB380E-114F-4183-A2E1-3CA96AA266E2}" type="sibTrans" cxnId="{C9034E70-BCB9-4908-B88D-81EF997EC1D0}">
      <dgm:prSet/>
      <dgm:spPr/>
      <dgm:t>
        <a:bodyPr/>
        <a:lstStyle/>
        <a:p>
          <a:endParaRPr lang="en-US" sz="2400"/>
        </a:p>
      </dgm:t>
    </dgm:pt>
    <dgm:pt modelId="{507793BD-23F4-4100-A60E-960C1CF2CC87}">
      <dgm:prSet custT="1"/>
      <dgm:spPr/>
      <dgm:t>
        <a:bodyPr/>
        <a:lstStyle/>
        <a:p>
          <a:r>
            <a:rPr lang="en-US" sz="2000" dirty="0"/>
            <a:t>I </a:t>
          </a:r>
          <a:r>
            <a:rPr lang="en-US" sz="2000" dirty="0" err="1"/>
            <a:t>rettili</a:t>
          </a:r>
          <a:r>
            <a:rPr lang="en-US" sz="2000" dirty="0"/>
            <a:t> non </a:t>
          </a:r>
          <a:r>
            <a:rPr lang="en-US" sz="2000" dirty="0" err="1"/>
            <a:t>hanno</a:t>
          </a:r>
          <a:r>
            <a:rPr lang="en-US" sz="2000" dirty="0"/>
            <a:t> REM </a:t>
          </a:r>
          <a:r>
            <a:rPr lang="en-US" sz="2000" dirty="0">
              <a:sym typeface="Wingdings" panose="05000000000000000000" pitchFamily="2" charset="2"/>
            </a:rPr>
            <a:t></a:t>
          </a:r>
          <a:r>
            <a:rPr lang="en-US" sz="2000" dirty="0"/>
            <a:t> </a:t>
          </a:r>
          <a:r>
            <a:rPr lang="en-US" sz="2000" dirty="0" err="1"/>
            <a:t>omeotermia</a:t>
          </a:r>
          <a:r>
            <a:rPr lang="en-US" sz="2000" dirty="0"/>
            <a:t>? </a:t>
          </a:r>
        </a:p>
      </dgm:t>
    </dgm:pt>
    <dgm:pt modelId="{A2B3FFA1-461B-451A-91A7-0333E6C5EFEA}" type="parTrans" cxnId="{BFDE75B1-BCFC-46FE-8C33-564D4B2FC4B4}">
      <dgm:prSet/>
      <dgm:spPr/>
      <dgm:t>
        <a:bodyPr/>
        <a:lstStyle/>
        <a:p>
          <a:endParaRPr lang="en-US" sz="2400"/>
        </a:p>
      </dgm:t>
    </dgm:pt>
    <dgm:pt modelId="{915E6A5F-B5B5-437F-8B95-5750218B19FD}" type="sibTrans" cxnId="{BFDE75B1-BCFC-46FE-8C33-564D4B2FC4B4}">
      <dgm:prSet/>
      <dgm:spPr/>
      <dgm:t>
        <a:bodyPr/>
        <a:lstStyle/>
        <a:p>
          <a:endParaRPr lang="en-US" sz="2400"/>
        </a:p>
      </dgm:t>
    </dgm:pt>
    <dgm:pt modelId="{51D99C2C-18C3-43BE-B95F-B86279DC09C8}">
      <dgm:prSet custT="1"/>
      <dgm:spPr/>
      <dgm:t>
        <a:bodyPr/>
        <a:lstStyle/>
        <a:p>
          <a:r>
            <a:rPr lang="en-US" sz="2000" dirty="0" err="1"/>
            <a:t>Gli</a:t>
          </a:r>
          <a:r>
            <a:rPr lang="en-US" sz="2000" dirty="0"/>
            <a:t> </a:t>
          </a:r>
          <a:r>
            <a:rPr lang="en-US" sz="2000" dirty="0" err="1"/>
            <a:t>uccelli</a:t>
          </a:r>
          <a:r>
            <a:rPr lang="en-US" sz="2000" dirty="0"/>
            <a:t> </a:t>
          </a:r>
          <a:r>
            <a:rPr lang="it-IT" sz="2000" dirty="0"/>
            <a:t>hanno brevi cicli NREM/REM (9” a 2.5’)</a:t>
          </a:r>
          <a:endParaRPr lang="en-US" sz="2000" dirty="0"/>
        </a:p>
      </dgm:t>
    </dgm:pt>
    <dgm:pt modelId="{0BAFAA8F-7361-483F-A0C8-34E2E45DB8F7}" type="parTrans" cxnId="{C386AD4B-429D-4834-89DB-C4ABA801CAD4}">
      <dgm:prSet/>
      <dgm:spPr/>
      <dgm:t>
        <a:bodyPr/>
        <a:lstStyle/>
        <a:p>
          <a:endParaRPr lang="en-US" sz="2400"/>
        </a:p>
      </dgm:t>
    </dgm:pt>
    <dgm:pt modelId="{73A0E2EE-AFA8-41CA-BB6B-AB22BA8D9886}" type="sibTrans" cxnId="{C386AD4B-429D-4834-89DB-C4ABA801CAD4}">
      <dgm:prSet/>
      <dgm:spPr/>
      <dgm:t>
        <a:bodyPr/>
        <a:lstStyle/>
        <a:p>
          <a:endParaRPr lang="en-US" sz="2400"/>
        </a:p>
      </dgm:t>
    </dgm:pt>
    <dgm:pt modelId="{27F66E85-869A-4B1A-B0D2-04AD08E20CB2}">
      <dgm:prSet custT="1"/>
      <dgm:spPr/>
      <dgm:t>
        <a:bodyPr/>
        <a:lstStyle/>
        <a:p>
          <a:r>
            <a:rPr lang="en-US" sz="1600" i="1" dirty="0"/>
            <a:t>le </a:t>
          </a:r>
          <a:r>
            <a:rPr lang="en-US" sz="1600" i="1" dirty="0" err="1"/>
            <a:t>anatre</a:t>
          </a:r>
          <a:r>
            <a:rPr lang="en-US" sz="1600" i="1" dirty="0"/>
            <a:t> </a:t>
          </a:r>
          <a:r>
            <a:rPr lang="en-US" sz="1600" i="1" dirty="0" err="1"/>
            <a:t>dormono</a:t>
          </a:r>
          <a:r>
            <a:rPr lang="en-US" sz="1600" i="1" dirty="0"/>
            <a:t> </a:t>
          </a:r>
          <a:r>
            <a:rPr lang="en-US" sz="1600" i="1" dirty="0" err="1"/>
            <a:t>mentre</a:t>
          </a:r>
          <a:r>
            <a:rPr lang="en-US" sz="1600" i="1" dirty="0"/>
            <a:t> </a:t>
          </a:r>
          <a:r>
            <a:rPr lang="en-US" sz="1600" i="1" dirty="0" err="1"/>
            <a:t>nuotano</a:t>
          </a:r>
          <a:r>
            <a:rPr lang="en-US" sz="1600" i="1" dirty="0"/>
            <a:t> e </a:t>
          </a:r>
          <a:r>
            <a:rPr lang="en-US" sz="1600" i="1" dirty="0" err="1"/>
            <a:t>i</a:t>
          </a:r>
          <a:r>
            <a:rPr lang="en-US" sz="1600" i="1" dirty="0"/>
            <a:t> </a:t>
          </a:r>
          <a:r>
            <a:rPr lang="en-US" sz="1600" i="1" dirty="0" err="1"/>
            <a:t>migratori</a:t>
          </a:r>
          <a:r>
            <a:rPr lang="en-US" sz="1600" i="1" dirty="0"/>
            <a:t> </a:t>
          </a:r>
          <a:r>
            <a:rPr lang="en-US" sz="1600" i="1" dirty="0" err="1"/>
            <a:t>dormono</a:t>
          </a:r>
          <a:r>
            <a:rPr lang="en-US" sz="1600" i="1" dirty="0"/>
            <a:t> </a:t>
          </a:r>
          <a:r>
            <a:rPr lang="en-US" sz="1600" i="1" dirty="0" err="1"/>
            <a:t>mentre</a:t>
          </a:r>
          <a:r>
            <a:rPr lang="en-US" sz="1600" i="1" dirty="0"/>
            <a:t> </a:t>
          </a:r>
          <a:r>
            <a:rPr lang="en-US" sz="1600" i="1" dirty="0" err="1"/>
            <a:t>volano</a:t>
          </a:r>
          <a:endParaRPr lang="en-US" sz="1600" dirty="0"/>
        </a:p>
      </dgm:t>
    </dgm:pt>
    <dgm:pt modelId="{8B73BC5D-51AD-4F46-B839-DBBE5D2D474A}" type="parTrans" cxnId="{D79E6C6A-BF96-4A00-9579-32F135F33E15}">
      <dgm:prSet/>
      <dgm:spPr/>
      <dgm:t>
        <a:bodyPr/>
        <a:lstStyle/>
        <a:p>
          <a:endParaRPr lang="en-US" sz="2400"/>
        </a:p>
      </dgm:t>
    </dgm:pt>
    <dgm:pt modelId="{67FCAB99-C71A-41B5-9F58-34E22E711D05}" type="sibTrans" cxnId="{D79E6C6A-BF96-4A00-9579-32F135F33E15}">
      <dgm:prSet/>
      <dgm:spPr/>
      <dgm:t>
        <a:bodyPr/>
        <a:lstStyle/>
        <a:p>
          <a:endParaRPr lang="en-US" sz="2400"/>
        </a:p>
      </dgm:t>
    </dgm:pt>
    <dgm:pt modelId="{C22656DA-AC3D-4B52-96F8-4B89564EC372}">
      <dgm:prSet custT="1"/>
      <dgm:spPr/>
      <dgm:t>
        <a:bodyPr/>
        <a:lstStyle/>
        <a:p>
          <a:r>
            <a:rPr lang="it-IT" sz="2000" dirty="0"/>
            <a:t>Tutti i mammiferi hanno ciclicità REM/NREM</a:t>
          </a:r>
          <a:endParaRPr lang="en-US" sz="2000" dirty="0"/>
        </a:p>
      </dgm:t>
    </dgm:pt>
    <dgm:pt modelId="{34B4B05B-E7EE-448C-B70A-9F5D718023E2}" type="parTrans" cxnId="{41DBD00D-DB92-404C-A1E7-B039D0F8A5D3}">
      <dgm:prSet/>
      <dgm:spPr/>
      <dgm:t>
        <a:bodyPr/>
        <a:lstStyle/>
        <a:p>
          <a:endParaRPr lang="en-US" sz="2400"/>
        </a:p>
      </dgm:t>
    </dgm:pt>
    <dgm:pt modelId="{4B9165BE-D1C7-4D07-8B95-E1A88029D761}" type="sibTrans" cxnId="{41DBD00D-DB92-404C-A1E7-B039D0F8A5D3}">
      <dgm:prSet/>
      <dgm:spPr/>
      <dgm:t>
        <a:bodyPr/>
        <a:lstStyle/>
        <a:p>
          <a:endParaRPr lang="en-US" sz="2400"/>
        </a:p>
      </dgm:t>
    </dgm:pt>
    <dgm:pt modelId="{B40BF8A3-4E1F-456A-B13D-BE176A4A6E51}">
      <dgm:prSet custT="1"/>
      <dgm:spPr/>
      <dgm:t>
        <a:bodyPr/>
        <a:lstStyle/>
        <a:p>
          <a:r>
            <a:rPr lang="it-IT" sz="2000" b="1" dirty="0"/>
            <a:t>Uno dei più grandi misteri della biologia rimane il motivo per cui il sonno sia rigenerante e perché la mancanza di sonno comprometta le funzioni cerebrali</a:t>
          </a:r>
          <a:endParaRPr lang="en-US" sz="2000" dirty="0"/>
        </a:p>
      </dgm:t>
    </dgm:pt>
    <dgm:pt modelId="{2C860E2F-7F6B-484F-99F1-378EE224DF92}" type="parTrans" cxnId="{654A4598-377A-4AEA-9CEA-7A178484E7E1}">
      <dgm:prSet/>
      <dgm:spPr/>
      <dgm:t>
        <a:bodyPr/>
        <a:lstStyle/>
        <a:p>
          <a:endParaRPr lang="en-US" sz="2400"/>
        </a:p>
      </dgm:t>
    </dgm:pt>
    <dgm:pt modelId="{F3E52574-AE3B-450B-A197-5CE97980E3CA}" type="sibTrans" cxnId="{654A4598-377A-4AEA-9CEA-7A178484E7E1}">
      <dgm:prSet/>
      <dgm:spPr/>
      <dgm:t>
        <a:bodyPr/>
        <a:lstStyle/>
        <a:p>
          <a:endParaRPr lang="en-US" sz="2400"/>
        </a:p>
      </dgm:t>
    </dgm:pt>
    <dgm:pt modelId="{29D65DD6-E21D-CE4F-B2FC-BDE529F4C63B}">
      <dgm:prSet custT="1"/>
      <dgm:spPr/>
      <dgm:t>
        <a:bodyPr/>
        <a:lstStyle/>
        <a:p>
          <a:r>
            <a:rPr lang="it-IT" sz="2000" b="0" i="0" u="none" dirty="0"/>
            <a:t>Animali più piccoli </a:t>
          </a:r>
          <a:r>
            <a:rPr lang="it-IT" sz="2000" b="0" i="0" u="none" dirty="0">
              <a:sym typeface="Wingdings" pitchFamily="2" charset="2"/>
            </a:rPr>
            <a:t></a:t>
          </a:r>
          <a:r>
            <a:rPr lang="it-IT" sz="2000" b="0" i="0" u="none" dirty="0"/>
            <a:t> più sonno (termoregolazione?)</a:t>
          </a:r>
          <a:endParaRPr lang="en-US" sz="2000" dirty="0"/>
        </a:p>
      </dgm:t>
    </dgm:pt>
    <dgm:pt modelId="{E17B694E-8C0E-D34C-A71A-D0BC30671506}" type="parTrans" cxnId="{F3CEC1A0-2265-DD4D-9008-6AAF6EC9BA6A}">
      <dgm:prSet/>
      <dgm:spPr/>
      <dgm:t>
        <a:bodyPr/>
        <a:lstStyle/>
        <a:p>
          <a:endParaRPr lang="it-IT"/>
        </a:p>
      </dgm:t>
    </dgm:pt>
    <dgm:pt modelId="{A5CD0C72-B20F-614D-A956-EF5DB204767C}" type="sibTrans" cxnId="{F3CEC1A0-2265-DD4D-9008-6AAF6EC9BA6A}">
      <dgm:prSet/>
      <dgm:spPr/>
      <dgm:t>
        <a:bodyPr/>
        <a:lstStyle/>
        <a:p>
          <a:endParaRPr lang="it-IT"/>
        </a:p>
      </dgm:t>
    </dgm:pt>
    <dgm:pt modelId="{8C48D6E8-CAF5-4940-ACC5-5A2933F8F881}" type="pres">
      <dgm:prSet presAssocID="{67FD2ED0-6291-4F74-8387-D648324731C9}" presName="linear" presStyleCnt="0">
        <dgm:presLayoutVars>
          <dgm:animLvl val="lvl"/>
          <dgm:resizeHandles val="exact"/>
        </dgm:presLayoutVars>
      </dgm:prSet>
      <dgm:spPr/>
    </dgm:pt>
    <dgm:pt modelId="{22A79E49-DC1A-794B-A792-5318A48CE4F8}" type="pres">
      <dgm:prSet presAssocID="{E61041DA-FB20-427C-B6CA-B7E90FB3BB11}" presName="parentText" presStyleLbl="node1" presStyleIdx="0" presStyleCnt="6">
        <dgm:presLayoutVars>
          <dgm:chMax val="0"/>
          <dgm:bulletEnabled val="1"/>
        </dgm:presLayoutVars>
      </dgm:prSet>
      <dgm:spPr/>
    </dgm:pt>
    <dgm:pt modelId="{B45AC2BD-D1C4-E249-A103-418784743FF7}" type="pres">
      <dgm:prSet presAssocID="{AABB380E-114F-4183-A2E1-3CA96AA266E2}" presName="spacer" presStyleCnt="0"/>
      <dgm:spPr/>
    </dgm:pt>
    <dgm:pt modelId="{D8506213-6BBC-E542-A439-60F1AD9AC4A7}" type="pres">
      <dgm:prSet presAssocID="{507793BD-23F4-4100-A60E-960C1CF2CC87}" presName="parentText" presStyleLbl="node1" presStyleIdx="1" presStyleCnt="6">
        <dgm:presLayoutVars>
          <dgm:chMax val="0"/>
          <dgm:bulletEnabled val="1"/>
        </dgm:presLayoutVars>
      </dgm:prSet>
      <dgm:spPr/>
    </dgm:pt>
    <dgm:pt modelId="{29EB9E0D-468E-8640-AC50-17A4075BF1C3}" type="pres">
      <dgm:prSet presAssocID="{915E6A5F-B5B5-437F-8B95-5750218B19FD}" presName="spacer" presStyleCnt="0"/>
      <dgm:spPr/>
    </dgm:pt>
    <dgm:pt modelId="{AE6F892C-D2D9-7E4C-9C66-3079563D6764}" type="pres">
      <dgm:prSet presAssocID="{51D99C2C-18C3-43BE-B95F-B86279DC09C8}" presName="parentText" presStyleLbl="node1" presStyleIdx="2" presStyleCnt="6">
        <dgm:presLayoutVars>
          <dgm:chMax val="0"/>
          <dgm:bulletEnabled val="1"/>
        </dgm:presLayoutVars>
      </dgm:prSet>
      <dgm:spPr/>
    </dgm:pt>
    <dgm:pt modelId="{3BE72E0C-8043-F249-8F1A-4ECA7C0BE3F8}" type="pres">
      <dgm:prSet presAssocID="{51D99C2C-18C3-43BE-B95F-B86279DC09C8}" presName="childText" presStyleLbl="revTx" presStyleIdx="0" presStyleCnt="1">
        <dgm:presLayoutVars>
          <dgm:bulletEnabled val="1"/>
        </dgm:presLayoutVars>
      </dgm:prSet>
      <dgm:spPr/>
    </dgm:pt>
    <dgm:pt modelId="{923D8C82-E9CD-4A4B-8246-08B2C6E1FAB9}" type="pres">
      <dgm:prSet presAssocID="{C22656DA-AC3D-4B52-96F8-4B89564EC372}" presName="parentText" presStyleLbl="node1" presStyleIdx="3" presStyleCnt="6">
        <dgm:presLayoutVars>
          <dgm:chMax val="0"/>
          <dgm:bulletEnabled val="1"/>
        </dgm:presLayoutVars>
      </dgm:prSet>
      <dgm:spPr/>
    </dgm:pt>
    <dgm:pt modelId="{617928EB-EFDB-3241-9593-49A7D23FFB5B}" type="pres">
      <dgm:prSet presAssocID="{4B9165BE-D1C7-4D07-8B95-E1A88029D761}" presName="spacer" presStyleCnt="0"/>
      <dgm:spPr/>
    </dgm:pt>
    <dgm:pt modelId="{AC710506-E909-8E42-A5AE-74850C6F7FB6}" type="pres">
      <dgm:prSet presAssocID="{29D65DD6-E21D-CE4F-B2FC-BDE529F4C63B}" presName="parentText" presStyleLbl="node1" presStyleIdx="4" presStyleCnt="6">
        <dgm:presLayoutVars>
          <dgm:chMax val="0"/>
          <dgm:bulletEnabled val="1"/>
        </dgm:presLayoutVars>
      </dgm:prSet>
      <dgm:spPr/>
    </dgm:pt>
    <dgm:pt modelId="{88043A00-05E1-DF4F-A849-2C53B70908FA}" type="pres">
      <dgm:prSet presAssocID="{A5CD0C72-B20F-614D-A956-EF5DB204767C}" presName="spacer" presStyleCnt="0"/>
      <dgm:spPr/>
    </dgm:pt>
    <dgm:pt modelId="{1669BB37-A08B-6541-8AFF-81F03925BA3E}" type="pres">
      <dgm:prSet presAssocID="{B40BF8A3-4E1F-456A-B13D-BE176A4A6E51}" presName="parentText" presStyleLbl="node1" presStyleIdx="5" presStyleCnt="6">
        <dgm:presLayoutVars>
          <dgm:chMax val="0"/>
          <dgm:bulletEnabled val="1"/>
        </dgm:presLayoutVars>
      </dgm:prSet>
      <dgm:spPr/>
    </dgm:pt>
  </dgm:ptLst>
  <dgm:cxnLst>
    <dgm:cxn modelId="{2A2C1B06-A509-6545-A9AF-BFD86A9A9E96}" type="presOf" srcId="{51D99C2C-18C3-43BE-B95F-B86279DC09C8}" destId="{AE6F892C-D2D9-7E4C-9C66-3079563D6764}" srcOrd="0" destOrd="0" presId="urn:microsoft.com/office/officeart/2005/8/layout/vList2"/>
    <dgm:cxn modelId="{41DBD00D-DB92-404C-A1E7-B039D0F8A5D3}" srcId="{67FD2ED0-6291-4F74-8387-D648324731C9}" destId="{C22656DA-AC3D-4B52-96F8-4B89564EC372}" srcOrd="3" destOrd="0" parTransId="{34B4B05B-E7EE-448C-B70A-9F5D718023E2}" sibTransId="{4B9165BE-D1C7-4D07-8B95-E1A88029D761}"/>
    <dgm:cxn modelId="{378D1424-9B95-9048-AAF7-882D7FEE899F}" type="presOf" srcId="{B40BF8A3-4E1F-456A-B13D-BE176A4A6E51}" destId="{1669BB37-A08B-6541-8AFF-81F03925BA3E}" srcOrd="0" destOrd="0" presId="urn:microsoft.com/office/officeart/2005/8/layout/vList2"/>
    <dgm:cxn modelId="{3B28162D-12D3-3B48-9EC4-7ED8C5A67A87}" type="presOf" srcId="{E61041DA-FB20-427C-B6CA-B7E90FB3BB11}" destId="{22A79E49-DC1A-794B-A792-5318A48CE4F8}" srcOrd="0" destOrd="0" presId="urn:microsoft.com/office/officeart/2005/8/layout/vList2"/>
    <dgm:cxn modelId="{5A12703D-227F-CD43-AF64-86BE6385C46C}" type="presOf" srcId="{507793BD-23F4-4100-A60E-960C1CF2CC87}" destId="{D8506213-6BBC-E542-A439-60F1AD9AC4A7}" srcOrd="0" destOrd="0" presId="urn:microsoft.com/office/officeart/2005/8/layout/vList2"/>
    <dgm:cxn modelId="{C386AD4B-429D-4834-89DB-C4ABA801CAD4}" srcId="{67FD2ED0-6291-4F74-8387-D648324731C9}" destId="{51D99C2C-18C3-43BE-B95F-B86279DC09C8}" srcOrd="2" destOrd="0" parTransId="{0BAFAA8F-7361-483F-A0C8-34E2E45DB8F7}" sibTransId="{73A0E2EE-AFA8-41CA-BB6B-AB22BA8D9886}"/>
    <dgm:cxn modelId="{D79E6C6A-BF96-4A00-9579-32F135F33E15}" srcId="{51D99C2C-18C3-43BE-B95F-B86279DC09C8}" destId="{27F66E85-869A-4B1A-B0D2-04AD08E20CB2}" srcOrd="0" destOrd="0" parTransId="{8B73BC5D-51AD-4F46-B839-DBBE5D2D474A}" sibTransId="{67FCAB99-C71A-41B5-9F58-34E22E711D05}"/>
    <dgm:cxn modelId="{D2930370-073B-494B-B0C1-3A988D802F71}" type="presOf" srcId="{27F66E85-869A-4B1A-B0D2-04AD08E20CB2}" destId="{3BE72E0C-8043-F249-8F1A-4ECA7C0BE3F8}" srcOrd="0" destOrd="0" presId="urn:microsoft.com/office/officeart/2005/8/layout/vList2"/>
    <dgm:cxn modelId="{C9034E70-BCB9-4908-B88D-81EF997EC1D0}" srcId="{67FD2ED0-6291-4F74-8387-D648324731C9}" destId="{E61041DA-FB20-427C-B6CA-B7E90FB3BB11}" srcOrd="0" destOrd="0" parTransId="{93B6E0CD-6C97-4258-B62B-1C74ADF93AB8}" sibTransId="{AABB380E-114F-4183-A2E1-3CA96AA266E2}"/>
    <dgm:cxn modelId="{2EE86782-6420-A645-8498-0C32A7202467}" type="presOf" srcId="{29D65DD6-E21D-CE4F-B2FC-BDE529F4C63B}" destId="{AC710506-E909-8E42-A5AE-74850C6F7FB6}" srcOrd="0" destOrd="0" presId="urn:microsoft.com/office/officeart/2005/8/layout/vList2"/>
    <dgm:cxn modelId="{654A4598-377A-4AEA-9CEA-7A178484E7E1}" srcId="{67FD2ED0-6291-4F74-8387-D648324731C9}" destId="{B40BF8A3-4E1F-456A-B13D-BE176A4A6E51}" srcOrd="5" destOrd="0" parTransId="{2C860E2F-7F6B-484F-99F1-378EE224DF92}" sibTransId="{F3E52574-AE3B-450B-A197-5CE97980E3CA}"/>
    <dgm:cxn modelId="{D62DFC98-453D-0B48-8A8D-093F90F2FF03}" type="presOf" srcId="{C22656DA-AC3D-4B52-96F8-4B89564EC372}" destId="{923D8C82-E9CD-4A4B-8246-08B2C6E1FAB9}" srcOrd="0" destOrd="0" presId="urn:microsoft.com/office/officeart/2005/8/layout/vList2"/>
    <dgm:cxn modelId="{F3CEC1A0-2265-DD4D-9008-6AAF6EC9BA6A}" srcId="{67FD2ED0-6291-4F74-8387-D648324731C9}" destId="{29D65DD6-E21D-CE4F-B2FC-BDE529F4C63B}" srcOrd="4" destOrd="0" parTransId="{E17B694E-8C0E-D34C-A71A-D0BC30671506}" sibTransId="{A5CD0C72-B20F-614D-A956-EF5DB204767C}"/>
    <dgm:cxn modelId="{1D7358AD-F618-D84C-8133-9A224DCCCFA4}" type="presOf" srcId="{67FD2ED0-6291-4F74-8387-D648324731C9}" destId="{8C48D6E8-CAF5-4940-ACC5-5A2933F8F881}" srcOrd="0" destOrd="0" presId="urn:microsoft.com/office/officeart/2005/8/layout/vList2"/>
    <dgm:cxn modelId="{BFDE75B1-BCFC-46FE-8C33-564D4B2FC4B4}" srcId="{67FD2ED0-6291-4F74-8387-D648324731C9}" destId="{507793BD-23F4-4100-A60E-960C1CF2CC87}" srcOrd="1" destOrd="0" parTransId="{A2B3FFA1-461B-451A-91A7-0333E6C5EFEA}" sibTransId="{915E6A5F-B5B5-437F-8B95-5750218B19FD}"/>
    <dgm:cxn modelId="{32B74972-408F-C649-94FD-582DA1D3B2CE}" type="presParOf" srcId="{8C48D6E8-CAF5-4940-ACC5-5A2933F8F881}" destId="{22A79E49-DC1A-794B-A792-5318A48CE4F8}" srcOrd="0" destOrd="0" presId="urn:microsoft.com/office/officeart/2005/8/layout/vList2"/>
    <dgm:cxn modelId="{40DD96D8-F020-044F-BF03-9C5D29AE4DFC}" type="presParOf" srcId="{8C48D6E8-CAF5-4940-ACC5-5A2933F8F881}" destId="{B45AC2BD-D1C4-E249-A103-418784743FF7}" srcOrd="1" destOrd="0" presId="urn:microsoft.com/office/officeart/2005/8/layout/vList2"/>
    <dgm:cxn modelId="{B81496D0-9B46-B641-8BAB-8B7711317B9C}" type="presParOf" srcId="{8C48D6E8-CAF5-4940-ACC5-5A2933F8F881}" destId="{D8506213-6BBC-E542-A439-60F1AD9AC4A7}" srcOrd="2" destOrd="0" presId="urn:microsoft.com/office/officeart/2005/8/layout/vList2"/>
    <dgm:cxn modelId="{555AA31C-AF27-DD4B-997B-DF26F944BDB2}" type="presParOf" srcId="{8C48D6E8-CAF5-4940-ACC5-5A2933F8F881}" destId="{29EB9E0D-468E-8640-AC50-17A4075BF1C3}" srcOrd="3" destOrd="0" presId="urn:microsoft.com/office/officeart/2005/8/layout/vList2"/>
    <dgm:cxn modelId="{21AF6ECC-ADA3-E147-80F8-582CD528426A}" type="presParOf" srcId="{8C48D6E8-CAF5-4940-ACC5-5A2933F8F881}" destId="{AE6F892C-D2D9-7E4C-9C66-3079563D6764}" srcOrd="4" destOrd="0" presId="urn:microsoft.com/office/officeart/2005/8/layout/vList2"/>
    <dgm:cxn modelId="{27DC5D56-17AB-E340-8ED2-5327F5716B60}" type="presParOf" srcId="{8C48D6E8-CAF5-4940-ACC5-5A2933F8F881}" destId="{3BE72E0C-8043-F249-8F1A-4ECA7C0BE3F8}" srcOrd="5" destOrd="0" presId="urn:microsoft.com/office/officeart/2005/8/layout/vList2"/>
    <dgm:cxn modelId="{9F844A45-5073-8A45-8755-6B334C23343E}" type="presParOf" srcId="{8C48D6E8-CAF5-4940-ACC5-5A2933F8F881}" destId="{923D8C82-E9CD-4A4B-8246-08B2C6E1FAB9}" srcOrd="6" destOrd="0" presId="urn:microsoft.com/office/officeart/2005/8/layout/vList2"/>
    <dgm:cxn modelId="{5A969DF0-4252-1041-B2A4-7F10DDA407ED}" type="presParOf" srcId="{8C48D6E8-CAF5-4940-ACC5-5A2933F8F881}" destId="{617928EB-EFDB-3241-9593-49A7D23FFB5B}" srcOrd="7" destOrd="0" presId="urn:microsoft.com/office/officeart/2005/8/layout/vList2"/>
    <dgm:cxn modelId="{DD068EFD-CF5C-D54A-A659-3F17EA4EC7BE}" type="presParOf" srcId="{8C48D6E8-CAF5-4940-ACC5-5A2933F8F881}" destId="{AC710506-E909-8E42-A5AE-74850C6F7FB6}" srcOrd="8" destOrd="0" presId="urn:microsoft.com/office/officeart/2005/8/layout/vList2"/>
    <dgm:cxn modelId="{E43444AD-2EF6-6D45-9B88-DDCB2EEA7F4A}" type="presParOf" srcId="{8C48D6E8-CAF5-4940-ACC5-5A2933F8F881}" destId="{88043A00-05E1-DF4F-A849-2C53B70908FA}" srcOrd="9" destOrd="0" presId="urn:microsoft.com/office/officeart/2005/8/layout/vList2"/>
    <dgm:cxn modelId="{DF1E9E06-C4FA-224F-9A53-050AED5768E3}" type="presParOf" srcId="{8C48D6E8-CAF5-4940-ACC5-5A2933F8F881}" destId="{1669BB37-A08B-6541-8AFF-81F03925BA3E}"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7387626-8C6E-1B42-8209-12BAF591A549}" type="doc">
      <dgm:prSet loTypeId="urn:microsoft.com/office/officeart/2005/8/layout/bProcess3" loCatId="" qsTypeId="urn:microsoft.com/office/officeart/2005/8/quickstyle/simple1" qsCatId="simple" csTypeId="urn:microsoft.com/office/officeart/2005/8/colors/colorful5" csCatId="colorful" phldr="1"/>
      <dgm:spPr/>
      <dgm:t>
        <a:bodyPr/>
        <a:lstStyle/>
        <a:p>
          <a:endParaRPr lang="it-IT"/>
        </a:p>
      </dgm:t>
    </dgm:pt>
    <dgm:pt modelId="{96731A40-3080-BA44-939A-66C395387F88}">
      <dgm:prSet phldrT="[Testo]" custT="1"/>
      <dgm:spPr/>
      <dgm:t>
        <a:bodyPr/>
        <a:lstStyle/>
        <a:p>
          <a:pPr>
            <a:buClr>
              <a:srgbClr val="009999"/>
            </a:buClr>
          </a:pPr>
          <a:r>
            <a:rPr lang="it-IT" sz="2000" dirty="0">
              <a:solidFill>
                <a:schemeClr val="tx1"/>
              </a:solidFill>
              <a:latin typeface="+mn-lt"/>
            </a:rPr>
            <a:t>Neonato: ritmo S-V polifasico, cicli di 3-4h (18-20 in 24h) </a:t>
          </a:r>
          <a:r>
            <a:rPr lang="it-IT" sz="2000" b="0" dirty="0">
              <a:solidFill>
                <a:schemeClr val="tx1"/>
              </a:solidFill>
              <a:latin typeface="+mn-lt"/>
            </a:rPr>
            <a:t>senza periodicità diurna o notturna.</a:t>
          </a:r>
          <a:r>
            <a:rPr lang="it-IT" sz="2000" b="1" dirty="0">
              <a:solidFill>
                <a:schemeClr val="tx1"/>
              </a:solidFill>
              <a:latin typeface="+mn-lt"/>
            </a:rPr>
            <a:t> SA=50%</a:t>
          </a:r>
          <a:endParaRPr lang="it-IT" sz="2000" dirty="0">
            <a:solidFill>
              <a:schemeClr val="tx1"/>
            </a:solidFill>
            <a:latin typeface="+mn-lt"/>
          </a:endParaRPr>
        </a:p>
      </dgm:t>
    </dgm:pt>
    <dgm:pt modelId="{B4C6BC9F-E90B-EE45-8CB8-BA5843E6484C}" type="parTrans" cxnId="{FBBF9287-B494-BF4E-8CE5-8F21E6FB3AC4}">
      <dgm:prSet/>
      <dgm:spPr/>
      <dgm:t>
        <a:bodyPr/>
        <a:lstStyle/>
        <a:p>
          <a:endParaRPr lang="it-IT" sz="2000">
            <a:solidFill>
              <a:schemeClr val="tx1"/>
            </a:solidFill>
            <a:latin typeface="+mn-lt"/>
          </a:endParaRPr>
        </a:p>
      </dgm:t>
    </dgm:pt>
    <dgm:pt modelId="{AF9EAA67-B5CC-C742-BDA7-7FB7F274BC21}" type="sibTrans" cxnId="{FBBF9287-B494-BF4E-8CE5-8F21E6FB3AC4}">
      <dgm:prSet custT="1"/>
      <dgm:spPr/>
      <dgm:t>
        <a:bodyPr/>
        <a:lstStyle/>
        <a:p>
          <a:endParaRPr lang="it-IT" sz="2000">
            <a:solidFill>
              <a:schemeClr val="tx1"/>
            </a:solidFill>
            <a:latin typeface="+mn-lt"/>
          </a:endParaRPr>
        </a:p>
      </dgm:t>
    </dgm:pt>
    <dgm:pt modelId="{D2C0372F-F65B-7949-9803-9DE4D6CFAD51}">
      <dgm:prSet custT="1"/>
      <dgm:spPr/>
      <dgm:t>
        <a:bodyPr/>
        <a:lstStyle/>
        <a:p>
          <a:r>
            <a:rPr lang="en-US" sz="2000" b="1" u="none" dirty="0" err="1">
              <a:solidFill>
                <a:schemeClr val="tx1"/>
              </a:solidFill>
              <a:latin typeface="+mn-lt"/>
            </a:rPr>
            <a:t>Differenziazione</a:t>
          </a:r>
          <a:r>
            <a:rPr lang="en-US" sz="2000" b="1" u="none" dirty="0">
              <a:solidFill>
                <a:schemeClr val="tx1"/>
              </a:solidFill>
              <a:latin typeface="+mn-lt"/>
            </a:rPr>
            <a:t> di </a:t>
          </a:r>
          <a:r>
            <a:rPr lang="en-US" sz="2000" b="1" u="none" dirty="0" err="1">
              <a:solidFill>
                <a:schemeClr val="tx1"/>
              </a:solidFill>
              <a:latin typeface="+mn-lt"/>
            </a:rPr>
            <a:t>stadi</a:t>
          </a:r>
          <a:r>
            <a:rPr lang="en-US" sz="2000" b="1" u="none" dirty="0">
              <a:solidFill>
                <a:schemeClr val="tx1"/>
              </a:solidFill>
              <a:latin typeface="+mn-lt"/>
            </a:rPr>
            <a:t> NREM </a:t>
          </a:r>
          <a:r>
            <a:rPr lang="en-US" sz="2000" b="1" u="none" dirty="0" err="1">
              <a:solidFill>
                <a:schemeClr val="tx1"/>
              </a:solidFill>
              <a:latin typeface="+mn-lt"/>
            </a:rPr>
            <a:t>tra</a:t>
          </a:r>
          <a:r>
            <a:rPr lang="en-US" sz="2000" b="1" u="none" dirty="0">
              <a:solidFill>
                <a:schemeClr val="tx1"/>
              </a:solidFill>
              <a:latin typeface="+mn-lt"/>
            </a:rPr>
            <a:t> 1½-3 </a:t>
          </a:r>
          <a:r>
            <a:rPr lang="en-US" sz="2000" b="1" u="none" dirty="0" err="1">
              <a:solidFill>
                <a:schemeClr val="tx1"/>
              </a:solidFill>
              <a:latin typeface="+mn-lt"/>
            </a:rPr>
            <a:t>mesi</a:t>
          </a:r>
          <a:endParaRPr lang="it-IT" sz="2000" dirty="0">
            <a:solidFill>
              <a:schemeClr val="tx1"/>
            </a:solidFill>
            <a:latin typeface="+mn-lt"/>
          </a:endParaRPr>
        </a:p>
      </dgm:t>
    </dgm:pt>
    <dgm:pt modelId="{2465BCE0-027E-C34F-80FD-BF6791648230}" type="parTrans" cxnId="{F2ABB0E2-0A88-7E4F-BA9D-609427A2656C}">
      <dgm:prSet/>
      <dgm:spPr/>
      <dgm:t>
        <a:bodyPr/>
        <a:lstStyle/>
        <a:p>
          <a:endParaRPr lang="it-IT" sz="2000">
            <a:solidFill>
              <a:schemeClr val="tx1"/>
            </a:solidFill>
            <a:latin typeface="+mn-lt"/>
          </a:endParaRPr>
        </a:p>
      </dgm:t>
    </dgm:pt>
    <dgm:pt modelId="{A7707132-DF93-9742-829E-E2BC826321A4}" type="sibTrans" cxnId="{F2ABB0E2-0A88-7E4F-BA9D-609427A2656C}">
      <dgm:prSet custT="1"/>
      <dgm:spPr/>
      <dgm:t>
        <a:bodyPr/>
        <a:lstStyle/>
        <a:p>
          <a:endParaRPr lang="it-IT" sz="2000">
            <a:solidFill>
              <a:schemeClr val="tx1"/>
            </a:solidFill>
            <a:latin typeface="+mn-lt"/>
          </a:endParaRPr>
        </a:p>
      </dgm:t>
    </dgm:pt>
    <dgm:pt modelId="{038D6F98-2499-C04B-AFC1-3DA5A8D7F5D0}">
      <dgm:prSet custT="1"/>
      <dgm:spPr/>
      <dgm:t>
        <a:bodyPr/>
        <a:lstStyle/>
        <a:p>
          <a:r>
            <a:rPr lang="it-IT" sz="2000" dirty="0">
              <a:solidFill>
                <a:schemeClr val="tx1"/>
              </a:solidFill>
              <a:latin typeface="+mn-lt"/>
            </a:rPr>
            <a:t>Fusi a 6-8 settimane, Complessi K a 5 mesi</a:t>
          </a:r>
        </a:p>
      </dgm:t>
    </dgm:pt>
    <dgm:pt modelId="{3025CF0A-28D3-4347-9D69-762E708DDE48}" type="parTrans" cxnId="{DF081668-9B8A-964D-BC66-9F64B119CB01}">
      <dgm:prSet/>
      <dgm:spPr/>
      <dgm:t>
        <a:bodyPr/>
        <a:lstStyle/>
        <a:p>
          <a:endParaRPr lang="it-IT" sz="2000">
            <a:solidFill>
              <a:schemeClr val="tx1"/>
            </a:solidFill>
            <a:latin typeface="+mn-lt"/>
          </a:endParaRPr>
        </a:p>
      </dgm:t>
    </dgm:pt>
    <dgm:pt modelId="{F1AE6671-8B71-0C42-8C41-E4D5D82055EE}" type="sibTrans" cxnId="{DF081668-9B8A-964D-BC66-9F64B119CB01}">
      <dgm:prSet custT="1"/>
      <dgm:spPr/>
      <dgm:t>
        <a:bodyPr/>
        <a:lstStyle/>
        <a:p>
          <a:endParaRPr lang="it-IT" sz="2000">
            <a:solidFill>
              <a:schemeClr val="tx1"/>
            </a:solidFill>
            <a:latin typeface="+mn-lt"/>
          </a:endParaRPr>
        </a:p>
      </dgm:t>
    </dgm:pt>
    <dgm:pt modelId="{DB354B16-78F1-E248-B76E-6B81E839BFE9}">
      <dgm:prSet custT="1"/>
      <dgm:spPr/>
      <dgm:t>
        <a:bodyPr/>
        <a:lstStyle/>
        <a:p>
          <a:r>
            <a:rPr lang="it-IT" sz="2000" dirty="0">
              <a:solidFill>
                <a:schemeClr val="tx1"/>
              </a:solidFill>
              <a:latin typeface="+mn-lt"/>
              <a:cs typeface="+mn-cs"/>
            </a:rPr>
            <a:t>Dopo il primo anno </a:t>
          </a:r>
          <a:r>
            <a:rPr lang="it-IT" sz="2000" dirty="0">
              <a:solidFill>
                <a:schemeClr val="tx1"/>
              </a:solidFill>
              <a:latin typeface="+mn-lt"/>
            </a:rPr>
            <a:t>NREM prevale nel primo terzo della notte</a:t>
          </a:r>
        </a:p>
      </dgm:t>
    </dgm:pt>
    <dgm:pt modelId="{BF4C0430-3DBA-0B4D-8BE9-D6BC3FDCC3E7}" type="parTrans" cxnId="{C301E177-1B3A-A94B-8144-BEDB6FAEFDF9}">
      <dgm:prSet/>
      <dgm:spPr/>
      <dgm:t>
        <a:bodyPr/>
        <a:lstStyle/>
        <a:p>
          <a:endParaRPr lang="it-IT" sz="2000">
            <a:solidFill>
              <a:schemeClr val="tx1"/>
            </a:solidFill>
            <a:latin typeface="+mn-lt"/>
          </a:endParaRPr>
        </a:p>
      </dgm:t>
    </dgm:pt>
    <dgm:pt modelId="{826146F5-33CE-494A-8ED6-ACE1F45026C4}" type="sibTrans" cxnId="{C301E177-1B3A-A94B-8144-BEDB6FAEFDF9}">
      <dgm:prSet custT="1"/>
      <dgm:spPr/>
      <dgm:t>
        <a:bodyPr/>
        <a:lstStyle/>
        <a:p>
          <a:endParaRPr lang="it-IT" sz="2000">
            <a:solidFill>
              <a:schemeClr val="tx1"/>
            </a:solidFill>
            <a:latin typeface="+mn-lt"/>
          </a:endParaRPr>
        </a:p>
      </dgm:t>
    </dgm:pt>
    <dgm:pt modelId="{32497F82-765E-4444-92EB-CF4B9FE52EDC}">
      <dgm:prSet custT="1"/>
      <dgm:spPr/>
      <dgm:t>
        <a:bodyPr/>
        <a:lstStyle/>
        <a:p>
          <a:r>
            <a:rPr lang="it-IT" sz="2000" dirty="0">
              <a:solidFill>
                <a:schemeClr val="tx1"/>
              </a:solidFill>
              <a:latin typeface="+mn-lt"/>
            </a:rPr>
            <a:t>Dopo i 6 anni evoluzione verso un pattern adulto</a:t>
          </a:r>
        </a:p>
        <a:p>
          <a:r>
            <a:rPr lang="it-IT" sz="2000" dirty="0">
              <a:solidFill>
                <a:schemeClr val="tx1"/>
              </a:solidFill>
              <a:latin typeface="+mn-lt"/>
            </a:rPr>
            <a:t>Struttura del sonno stabile</a:t>
          </a:r>
        </a:p>
      </dgm:t>
    </dgm:pt>
    <dgm:pt modelId="{C35C6CF5-C32C-F546-8BDC-6FB745BBFEB8}" type="parTrans" cxnId="{4A6E1C7B-1A01-DC44-A8B1-B13E15CD0C38}">
      <dgm:prSet/>
      <dgm:spPr/>
      <dgm:t>
        <a:bodyPr/>
        <a:lstStyle/>
        <a:p>
          <a:endParaRPr lang="it-IT" sz="2000">
            <a:solidFill>
              <a:schemeClr val="tx1"/>
            </a:solidFill>
            <a:latin typeface="+mn-lt"/>
          </a:endParaRPr>
        </a:p>
      </dgm:t>
    </dgm:pt>
    <dgm:pt modelId="{4115ACEB-A58A-A947-8486-4837B01FB862}" type="sibTrans" cxnId="{4A6E1C7B-1A01-DC44-A8B1-B13E15CD0C38}">
      <dgm:prSet custT="1"/>
      <dgm:spPr/>
      <dgm:t>
        <a:bodyPr/>
        <a:lstStyle/>
        <a:p>
          <a:endParaRPr lang="it-IT" sz="2000">
            <a:solidFill>
              <a:schemeClr val="tx1"/>
            </a:solidFill>
            <a:latin typeface="+mn-lt"/>
          </a:endParaRPr>
        </a:p>
      </dgm:t>
    </dgm:pt>
    <dgm:pt modelId="{C0A7FDCD-E7C2-054E-B1F5-D75E0B91354D}">
      <dgm:prSet custT="1"/>
      <dgm:spPr/>
      <dgm:t>
        <a:bodyPr/>
        <a:lstStyle/>
        <a:p>
          <a:r>
            <a:rPr lang="it-IT" sz="2000" dirty="0">
              <a:solidFill>
                <a:schemeClr val="tx1"/>
              </a:solidFill>
              <a:latin typeface="+mn-lt"/>
            </a:rPr>
            <a:t>In età scolare aumento del SWS</a:t>
          </a:r>
        </a:p>
        <a:p>
          <a:r>
            <a:rPr lang="it-IT" sz="2000" dirty="0" err="1">
              <a:solidFill>
                <a:schemeClr val="tx1"/>
              </a:solidFill>
            </a:rPr>
            <a:t>Missing</a:t>
          </a:r>
          <a:r>
            <a:rPr lang="it-IT" sz="2000" dirty="0">
              <a:solidFill>
                <a:schemeClr val="tx1"/>
              </a:solidFill>
            </a:rPr>
            <a:t> del primo REM</a:t>
          </a:r>
          <a:endParaRPr lang="it-IT" sz="2000" dirty="0">
            <a:solidFill>
              <a:schemeClr val="tx1"/>
            </a:solidFill>
            <a:latin typeface="+mn-lt"/>
          </a:endParaRPr>
        </a:p>
      </dgm:t>
    </dgm:pt>
    <dgm:pt modelId="{33EB3AB3-6CA8-D945-9085-F30E19C784A2}" type="parTrans" cxnId="{C8842134-538A-234B-8C1E-4CA36CD77739}">
      <dgm:prSet/>
      <dgm:spPr/>
      <dgm:t>
        <a:bodyPr/>
        <a:lstStyle/>
        <a:p>
          <a:endParaRPr lang="it-IT" sz="2000">
            <a:solidFill>
              <a:schemeClr val="tx1"/>
            </a:solidFill>
            <a:latin typeface="+mn-lt"/>
          </a:endParaRPr>
        </a:p>
      </dgm:t>
    </dgm:pt>
    <dgm:pt modelId="{9712071B-46B0-FD4C-A25B-137B9E830482}" type="sibTrans" cxnId="{C8842134-538A-234B-8C1E-4CA36CD77739}">
      <dgm:prSet custT="1"/>
      <dgm:spPr/>
      <dgm:t>
        <a:bodyPr/>
        <a:lstStyle/>
        <a:p>
          <a:endParaRPr lang="it-IT" sz="2000">
            <a:solidFill>
              <a:schemeClr val="tx1"/>
            </a:solidFill>
            <a:latin typeface="+mn-lt"/>
          </a:endParaRPr>
        </a:p>
      </dgm:t>
    </dgm:pt>
    <dgm:pt modelId="{122ABC0B-4551-5042-BA86-BEF4305C65F4}">
      <dgm:prSet custT="1"/>
      <dgm:spPr/>
      <dgm:t>
        <a:bodyPr/>
        <a:lstStyle/>
        <a:p>
          <a:r>
            <a:rPr lang="it-IT" sz="2000" dirty="0">
              <a:solidFill>
                <a:schemeClr val="tx1"/>
              </a:solidFill>
              <a:latin typeface="+mn-lt"/>
            </a:rPr>
            <a:t>I movimenti del corpo diminuiscono in frequenza</a:t>
          </a:r>
        </a:p>
      </dgm:t>
    </dgm:pt>
    <dgm:pt modelId="{D186B75D-7342-0F44-85E0-3F161F8742BD}" type="parTrans" cxnId="{92FDCF93-E31A-F74C-BC46-DCEC66C6D103}">
      <dgm:prSet/>
      <dgm:spPr/>
      <dgm:t>
        <a:bodyPr/>
        <a:lstStyle/>
        <a:p>
          <a:endParaRPr lang="it-IT" sz="2000">
            <a:solidFill>
              <a:schemeClr val="tx1"/>
            </a:solidFill>
            <a:latin typeface="+mn-lt"/>
          </a:endParaRPr>
        </a:p>
      </dgm:t>
    </dgm:pt>
    <dgm:pt modelId="{CF362827-26B4-3C45-88E4-C95418BB2262}" type="sibTrans" cxnId="{92FDCF93-E31A-F74C-BC46-DCEC66C6D103}">
      <dgm:prSet custT="1"/>
      <dgm:spPr/>
      <dgm:t>
        <a:bodyPr/>
        <a:lstStyle/>
        <a:p>
          <a:endParaRPr lang="it-IT" sz="2000">
            <a:solidFill>
              <a:schemeClr val="tx1"/>
            </a:solidFill>
            <a:latin typeface="+mn-lt"/>
          </a:endParaRPr>
        </a:p>
      </dgm:t>
    </dgm:pt>
    <dgm:pt modelId="{B959F945-34CB-4948-B52E-CBB9BFD1DE76}">
      <dgm:prSet custT="1"/>
      <dgm:spPr/>
      <dgm:t>
        <a:bodyPr/>
        <a:lstStyle/>
        <a:p>
          <a:pPr rtl="0"/>
          <a:r>
            <a:rPr lang="it-IT" sz="2000" b="0" dirty="0">
              <a:solidFill>
                <a:schemeClr val="tx1"/>
              </a:solidFill>
              <a:latin typeface="+mn-lt"/>
            </a:rPr>
            <a:t>In adolescenza:</a:t>
          </a:r>
        </a:p>
        <a:p>
          <a:pPr rtl="0"/>
          <a:r>
            <a:rPr lang="it-IT" sz="2000" b="0" dirty="0">
              <a:solidFill>
                <a:schemeClr val="tx1"/>
              </a:solidFill>
              <a:latin typeface="+mn-lt"/>
            </a:rPr>
            <a:t>Ritardo </a:t>
          </a:r>
          <a:r>
            <a:rPr lang="it-IT" sz="2000" b="0" dirty="0" err="1">
              <a:solidFill>
                <a:schemeClr val="tx1"/>
              </a:solidFill>
              <a:latin typeface="+mn-lt"/>
            </a:rPr>
            <a:t>addorm</a:t>
          </a:r>
          <a:r>
            <a:rPr lang="it-IT" sz="2000" b="0" dirty="0">
              <a:solidFill>
                <a:schemeClr val="tx1"/>
              </a:solidFill>
              <a:latin typeface="+mn-lt"/>
            </a:rPr>
            <a:t> (&gt;2h)</a:t>
          </a:r>
        </a:p>
        <a:p>
          <a:pPr rtl="0"/>
          <a:r>
            <a:rPr kumimoji="1" lang="en-US" sz="2000" dirty="0">
              <a:solidFill>
                <a:schemeClr val="tx1"/>
              </a:solidFill>
              <a:latin typeface="+mn-lt"/>
            </a:rPr>
            <a:t>social “jet lag”</a:t>
          </a:r>
          <a:endParaRPr lang="it-IT" sz="2000" dirty="0">
            <a:solidFill>
              <a:schemeClr val="tx1"/>
            </a:solidFill>
            <a:latin typeface="+mn-lt"/>
          </a:endParaRPr>
        </a:p>
      </dgm:t>
    </dgm:pt>
    <dgm:pt modelId="{F7E39A19-4D26-2643-8A0C-6623C7A89B9B}" type="parTrans" cxnId="{BD137640-09ED-2F48-8CEB-E7598AB3101C}">
      <dgm:prSet/>
      <dgm:spPr/>
      <dgm:t>
        <a:bodyPr/>
        <a:lstStyle/>
        <a:p>
          <a:endParaRPr lang="it-IT" sz="2000">
            <a:solidFill>
              <a:schemeClr val="tx1"/>
            </a:solidFill>
            <a:latin typeface="+mn-lt"/>
          </a:endParaRPr>
        </a:p>
      </dgm:t>
    </dgm:pt>
    <dgm:pt modelId="{55E4855A-4572-CE4B-9F5E-2A6F2CFD2294}" type="sibTrans" cxnId="{BD137640-09ED-2F48-8CEB-E7598AB3101C}">
      <dgm:prSet custT="1"/>
      <dgm:spPr/>
      <dgm:t>
        <a:bodyPr/>
        <a:lstStyle/>
        <a:p>
          <a:endParaRPr lang="it-IT" sz="2000">
            <a:solidFill>
              <a:schemeClr val="tx1"/>
            </a:solidFill>
            <a:latin typeface="+mn-lt"/>
          </a:endParaRPr>
        </a:p>
      </dgm:t>
    </dgm:pt>
    <dgm:pt modelId="{3F238107-0847-7041-8D50-6B8DBB44CB34}">
      <dgm:prSet custT="1"/>
      <dgm:spPr/>
      <dgm:t>
        <a:bodyPr/>
        <a:lstStyle/>
        <a:p>
          <a:r>
            <a:rPr lang="it-IT" sz="2000" b="0">
              <a:solidFill>
                <a:schemeClr val="tx1"/>
              </a:solidFill>
              <a:latin typeface="+mn-lt"/>
            </a:rPr>
            <a:t>Synaptic pruning </a:t>
          </a:r>
          <a:r>
            <a:rPr lang="it-IT" sz="2000" b="0">
              <a:solidFill>
                <a:schemeClr val="tx1"/>
              </a:solidFill>
              <a:latin typeface="+mn-lt"/>
              <a:sym typeface="Wingdings" pitchFamily="2" charset="2"/>
            </a:rPr>
            <a:t> </a:t>
          </a:r>
          <a:r>
            <a:rPr lang="it-IT" sz="2000" b="0">
              <a:solidFill>
                <a:schemeClr val="tx1"/>
              </a:solidFill>
              <a:latin typeface="+mn-lt"/>
            </a:rPr>
            <a:t>Riduzione del sonno profondo, s</a:t>
          </a:r>
          <a:r>
            <a:rPr lang="en-US" sz="2000" b="0">
              <a:solidFill>
                <a:schemeClr val="tx1"/>
              </a:solidFill>
              <a:latin typeface="+mn-lt"/>
            </a:rPr>
            <a:t>onnolenza diurna</a:t>
          </a:r>
          <a:endParaRPr lang="en-US" sz="2000" b="0" dirty="0">
            <a:solidFill>
              <a:schemeClr val="tx1"/>
            </a:solidFill>
            <a:latin typeface="+mn-lt"/>
          </a:endParaRPr>
        </a:p>
      </dgm:t>
    </dgm:pt>
    <dgm:pt modelId="{C8B2E9D7-1893-CF46-83A4-141508B24FB7}" type="parTrans" cxnId="{A5007675-C8BE-0846-AD3B-BDFDBFA42425}">
      <dgm:prSet/>
      <dgm:spPr/>
      <dgm:t>
        <a:bodyPr/>
        <a:lstStyle/>
        <a:p>
          <a:endParaRPr lang="it-IT" sz="2000">
            <a:solidFill>
              <a:schemeClr val="tx1"/>
            </a:solidFill>
            <a:latin typeface="+mn-lt"/>
          </a:endParaRPr>
        </a:p>
      </dgm:t>
    </dgm:pt>
    <dgm:pt modelId="{1A730526-1069-BA41-91EF-22E82FEBA62F}" type="sibTrans" cxnId="{A5007675-C8BE-0846-AD3B-BDFDBFA42425}">
      <dgm:prSet custT="1"/>
      <dgm:spPr/>
      <dgm:t>
        <a:bodyPr/>
        <a:lstStyle/>
        <a:p>
          <a:endParaRPr lang="it-IT" sz="2000">
            <a:solidFill>
              <a:schemeClr val="tx1"/>
            </a:solidFill>
            <a:latin typeface="+mn-lt"/>
          </a:endParaRPr>
        </a:p>
      </dgm:t>
    </dgm:pt>
    <dgm:pt modelId="{1E197681-A00E-AC48-9BEA-459FABEA904E}">
      <dgm:prSet custT="1"/>
      <dgm:spPr/>
      <dgm:t>
        <a:bodyPr/>
        <a:lstStyle/>
        <a:p>
          <a:r>
            <a:rPr lang="it-IT" sz="2000" b="0">
              <a:solidFill>
                <a:schemeClr val="tx1"/>
              </a:solidFill>
              <a:latin typeface="+mn-lt"/>
            </a:rPr>
            <a:t>Internet e media devices: massiccio uso nelle ore notturne</a:t>
          </a:r>
          <a:endParaRPr lang="en-US" sz="2000" b="0" dirty="0">
            <a:solidFill>
              <a:schemeClr val="tx1"/>
            </a:solidFill>
            <a:latin typeface="+mn-lt"/>
          </a:endParaRPr>
        </a:p>
      </dgm:t>
    </dgm:pt>
    <dgm:pt modelId="{0DC41B0B-651D-6642-8202-9CC719EF0FAA}" type="parTrans" cxnId="{A3037F77-F310-0B45-88B0-F9A7440995AE}">
      <dgm:prSet/>
      <dgm:spPr/>
      <dgm:t>
        <a:bodyPr/>
        <a:lstStyle/>
        <a:p>
          <a:endParaRPr lang="it-IT" sz="2000">
            <a:solidFill>
              <a:schemeClr val="tx1"/>
            </a:solidFill>
            <a:latin typeface="+mn-lt"/>
          </a:endParaRPr>
        </a:p>
      </dgm:t>
    </dgm:pt>
    <dgm:pt modelId="{B52F701F-507C-3B45-B8A7-BD8211A35D33}" type="sibTrans" cxnId="{A3037F77-F310-0B45-88B0-F9A7440995AE}">
      <dgm:prSet/>
      <dgm:spPr/>
      <dgm:t>
        <a:bodyPr/>
        <a:lstStyle/>
        <a:p>
          <a:endParaRPr lang="it-IT" sz="2000">
            <a:solidFill>
              <a:schemeClr val="tx1"/>
            </a:solidFill>
            <a:latin typeface="+mn-lt"/>
          </a:endParaRPr>
        </a:p>
      </dgm:t>
    </dgm:pt>
    <dgm:pt modelId="{B2DB82BD-C45D-FE45-9E4A-A445FDA99AE9}">
      <dgm:prSet custT="1"/>
      <dgm:spPr/>
      <dgm:t>
        <a:bodyPr/>
        <a:lstStyle/>
        <a:p>
          <a:r>
            <a:rPr lang="it-IT" sz="2000" dirty="0">
              <a:solidFill>
                <a:schemeClr val="tx1"/>
              </a:solidFill>
              <a:latin typeface="+mn-lt"/>
            </a:rPr>
            <a:t>Tra 3 e 5 anni perdita dei </a:t>
          </a:r>
          <a:r>
            <a:rPr lang="it-IT" sz="2000" dirty="0" err="1">
              <a:solidFill>
                <a:schemeClr val="tx1"/>
              </a:solidFill>
              <a:latin typeface="+mn-lt"/>
            </a:rPr>
            <a:t>naps</a:t>
          </a:r>
          <a:r>
            <a:rPr lang="it-IT" sz="2000" dirty="0">
              <a:solidFill>
                <a:schemeClr val="tx1"/>
              </a:solidFill>
              <a:latin typeface="+mn-lt"/>
            </a:rPr>
            <a:t> e redistribuzione NREM</a:t>
          </a:r>
        </a:p>
      </dgm:t>
    </dgm:pt>
    <dgm:pt modelId="{70ABDCA5-0597-9F45-B3DB-853F472EE107}" type="parTrans" cxnId="{40ACE75B-BE04-F646-ACB4-1BC04F837971}">
      <dgm:prSet/>
      <dgm:spPr/>
      <dgm:t>
        <a:bodyPr/>
        <a:lstStyle/>
        <a:p>
          <a:endParaRPr lang="it-IT" sz="2000">
            <a:solidFill>
              <a:schemeClr val="tx1"/>
            </a:solidFill>
            <a:latin typeface="+mn-lt"/>
          </a:endParaRPr>
        </a:p>
      </dgm:t>
    </dgm:pt>
    <dgm:pt modelId="{E4AE6145-69E6-714C-8141-46AB12B86A52}" type="sibTrans" cxnId="{40ACE75B-BE04-F646-ACB4-1BC04F837971}">
      <dgm:prSet custT="1"/>
      <dgm:spPr/>
      <dgm:t>
        <a:bodyPr/>
        <a:lstStyle/>
        <a:p>
          <a:endParaRPr lang="it-IT" sz="2000">
            <a:solidFill>
              <a:schemeClr val="tx1"/>
            </a:solidFill>
            <a:latin typeface="+mn-lt"/>
          </a:endParaRPr>
        </a:p>
      </dgm:t>
    </dgm:pt>
    <dgm:pt modelId="{25493A5E-AC0D-EB46-90D6-F3BCB855DD3D}">
      <dgm:prSet custT="1"/>
      <dgm:spPr/>
      <dgm:t>
        <a:bodyPr/>
        <a:lstStyle/>
        <a:p>
          <a:r>
            <a:rPr lang="it-IT" sz="2000" dirty="0">
              <a:solidFill>
                <a:schemeClr val="tx1"/>
              </a:solidFill>
            </a:rPr>
            <a:t>Comparsa di risvegli nelle 24 ore modulati da senso di fame</a:t>
          </a:r>
        </a:p>
      </dgm:t>
    </dgm:pt>
    <dgm:pt modelId="{F97A2AB7-1605-C644-A691-1034B6F5BC33}" type="parTrans" cxnId="{E5B05A7E-7680-9C4B-92CE-A133EA034B57}">
      <dgm:prSet/>
      <dgm:spPr/>
      <dgm:t>
        <a:bodyPr/>
        <a:lstStyle/>
        <a:p>
          <a:endParaRPr lang="it-IT" sz="2000">
            <a:solidFill>
              <a:schemeClr val="tx1"/>
            </a:solidFill>
          </a:endParaRPr>
        </a:p>
      </dgm:t>
    </dgm:pt>
    <dgm:pt modelId="{627AE0DB-B207-1649-BBB3-CC56B653E427}" type="sibTrans" cxnId="{E5B05A7E-7680-9C4B-92CE-A133EA034B57}">
      <dgm:prSet custT="1"/>
      <dgm:spPr/>
      <dgm:t>
        <a:bodyPr/>
        <a:lstStyle/>
        <a:p>
          <a:endParaRPr lang="it-IT" sz="2000">
            <a:solidFill>
              <a:schemeClr val="tx1"/>
            </a:solidFill>
          </a:endParaRPr>
        </a:p>
      </dgm:t>
    </dgm:pt>
    <dgm:pt modelId="{0661E2F6-C850-EE4F-9C43-9BC8E91D7D45}" type="pres">
      <dgm:prSet presAssocID="{B7387626-8C6E-1B42-8209-12BAF591A549}" presName="Name0" presStyleCnt="0">
        <dgm:presLayoutVars>
          <dgm:dir/>
          <dgm:resizeHandles val="exact"/>
        </dgm:presLayoutVars>
      </dgm:prSet>
      <dgm:spPr/>
    </dgm:pt>
    <dgm:pt modelId="{7FD52F75-413E-834C-A43C-0315CA224950}" type="pres">
      <dgm:prSet presAssocID="{96731A40-3080-BA44-939A-66C395387F88}" presName="node" presStyleLbl="node1" presStyleIdx="0" presStyleCnt="12">
        <dgm:presLayoutVars>
          <dgm:bulletEnabled val="1"/>
        </dgm:presLayoutVars>
      </dgm:prSet>
      <dgm:spPr/>
    </dgm:pt>
    <dgm:pt modelId="{F2386E03-C45F-584B-B8DC-676A07935F6F}" type="pres">
      <dgm:prSet presAssocID="{AF9EAA67-B5CC-C742-BDA7-7FB7F274BC21}" presName="sibTrans" presStyleLbl="sibTrans1D1" presStyleIdx="0" presStyleCnt="11"/>
      <dgm:spPr/>
    </dgm:pt>
    <dgm:pt modelId="{A88746AB-BBFA-934B-A598-B678AFEDA0B0}" type="pres">
      <dgm:prSet presAssocID="{AF9EAA67-B5CC-C742-BDA7-7FB7F274BC21}" presName="connectorText" presStyleLbl="sibTrans1D1" presStyleIdx="0" presStyleCnt="11"/>
      <dgm:spPr/>
    </dgm:pt>
    <dgm:pt modelId="{306F3FE2-D0C8-5640-9E02-49D257E4BA38}" type="pres">
      <dgm:prSet presAssocID="{25493A5E-AC0D-EB46-90D6-F3BCB855DD3D}" presName="node" presStyleLbl="node1" presStyleIdx="1" presStyleCnt="12">
        <dgm:presLayoutVars>
          <dgm:bulletEnabled val="1"/>
        </dgm:presLayoutVars>
      </dgm:prSet>
      <dgm:spPr/>
    </dgm:pt>
    <dgm:pt modelId="{38292900-D8C7-3643-8AA7-E3175A853113}" type="pres">
      <dgm:prSet presAssocID="{627AE0DB-B207-1649-BBB3-CC56B653E427}" presName="sibTrans" presStyleLbl="sibTrans1D1" presStyleIdx="1" presStyleCnt="11"/>
      <dgm:spPr/>
    </dgm:pt>
    <dgm:pt modelId="{4504E73E-B6D5-5E49-99DA-25F8B7A7B875}" type="pres">
      <dgm:prSet presAssocID="{627AE0DB-B207-1649-BBB3-CC56B653E427}" presName="connectorText" presStyleLbl="sibTrans1D1" presStyleIdx="1" presStyleCnt="11"/>
      <dgm:spPr/>
    </dgm:pt>
    <dgm:pt modelId="{B8F73D0E-3DDD-604D-8B6F-DC49689091D0}" type="pres">
      <dgm:prSet presAssocID="{D2C0372F-F65B-7949-9803-9DE4D6CFAD51}" presName="node" presStyleLbl="node1" presStyleIdx="2" presStyleCnt="12">
        <dgm:presLayoutVars>
          <dgm:bulletEnabled val="1"/>
        </dgm:presLayoutVars>
      </dgm:prSet>
      <dgm:spPr/>
    </dgm:pt>
    <dgm:pt modelId="{9A203CD2-A4FC-A54B-8801-313ADD82ED30}" type="pres">
      <dgm:prSet presAssocID="{A7707132-DF93-9742-829E-E2BC826321A4}" presName="sibTrans" presStyleLbl="sibTrans1D1" presStyleIdx="2" presStyleCnt="11"/>
      <dgm:spPr/>
    </dgm:pt>
    <dgm:pt modelId="{13A36C8A-78CE-7245-B4F4-83E5635BA865}" type="pres">
      <dgm:prSet presAssocID="{A7707132-DF93-9742-829E-E2BC826321A4}" presName="connectorText" presStyleLbl="sibTrans1D1" presStyleIdx="2" presStyleCnt="11"/>
      <dgm:spPr/>
    </dgm:pt>
    <dgm:pt modelId="{AB9F4909-AEB2-E240-934B-044F93EDFDE3}" type="pres">
      <dgm:prSet presAssocID="{038D6F98-2499-C04B-AFC1-3DA5A8D7F5D0}" presName="node" presStyleLbl="node1" presStyleIdx="3" presStyleCnt="12">
        <dgm:presLayoutVars>
          <dgm:bulletEnabled val="1"/>
        </dgm:presLayoutVars>
      </dgm:prSet>
      <dgm:spPr/>
    </dgm:pt>
    <dgm:pt modelId="{0CA97F05-53AD-084D-9EFE-D3BE9635AA28}" type="pres">
      <dgm:prSet presAssocID="{F1AE6671-8B71-0C42-8C41-E4D5D82055EE}" presName="sibTrans" presStyleLbl="sibTrans1D1" presStyleIdx="3" presStyleCnt="11"/>
      <dgm:spPr/>
    </dgm:pt>
    <dgm:pt modelId="{00AB3C36-59B4-0D47-94A9-9BE2B8FA76EB}" type="pres">
      <dgm:prSet presAssocID="{F1AE6671-8B71-0C42-8C41-E4D5D82055EE}" presName="connectorText" presStyleLbl="sibTrans1D1" presStyleIdx="3" presStyleCnt="11"/>
      <dgm:spPr/>
    </dgm:pt>
    <dgm:pt modelId="{64D0D391-BEFE-1446-9D40-D92E47770CA1}" type="pres">
      <dgm:prSet presAssocID="{DB354B16-78F1-E248-B76E-6B81E839BFE9}" presName="node" presStyleLbl="node1" presStyleIdx="4" presStyleCnt="12">
        <dgm:presLayoutVars>
          <dgm:bulletEnabled val="1"/>
        </dgm:presLayoutVars>
      </dgm:prSet>
      <dgm:spPr/>
    </dgm:pt>
    <dgm:pt modelId="{AB79DABC-9258-FE4F-89FE-4ACC57FE1384}" type="pres">
      <dgm:prSet presAssocID="{826146F5-33CE-494A-8ED6-ACE1F45026C4}" presName="sibTrans" presStyleLbl="sibTrans1D1" presStyleIdx="4" presStyleCnt="11"/>
      <dgm:spPr/>
    </dgm:pt>
    <dgm:pt modelId="{5902DEFB-DC56-0A4C-9254-5B75CD14A55D}" type="pres">
      <dgm:prSet presAssocID="{826146F5-33CE-494A-8ED6-ACE1F45026C4}" presName="connectorText" presStyleLbl="sibTrans1D1" presStyleIdx="4" presStyleCnt="11"/>
      <dgm:spPr/>
    </dgm:pt>
    <dgm:pt modelId="{00429977-EF4C-2443-898D-A24B88169022}" type="pres">
      <dgm:prSet presAssocID="{B2DB82BD-C45D-FE45-9E4A-A445FDA99AE9}" presName="node" presStyleLbl="node1" presStyleIdx="5" presStyleCnt="12">
        <dgm:presLayoutVars>
          <dgm:bulletEnabled val="1"/>
        </dgm:presLayoutVars>
      </dgm:prSet>
      <dgm:spPr/>
    </dgm:pt>
    <dgm:pt modelId="{602BE251-4DB4-3547-B4BC-B7F2C4BCACD2}" type="pres">
      <dgm:prSet presAssocID="{E4AE6145-69E6-714C-8141-46AB12B86A52}" presName="sibTrans" presStyleLbl="sibTrans1D1" presStyleIdx="5" presStyleCnt="11"/>
      <dgm:spPr/>
    </dgm:pt>
    <dgm:pt modelId="{600ADECE-0DE6-B84D-A1BB-632A20A0D50D}" type="pres">
      <dgm:prSet presAssocID="{E4AE6145-69E6-714C-8141-46AB12B86A52}" presName="connectorText" presStyleLbl="sibTrans1D1" presStyleIdx="5" presStyleCnt="11"/>
      <dgm:spPr/>
    </dgm:pt>
    <dgm:pt modelId="{8DF435CD-39D1-3841-84DD-52BD2A4CF4F5}" type="pres">
      <dgm:prSet presAssocID="{32497F82-765E-4444-92EB-CF4B9FE52EDC}" presName="node" presStyleLbl="node1" presStyleIdx="6" presStyleCnt="12">
        <dgm:presLayoutVars>
          <dgm:bulletEnabled val="1"/>
        </dgm:presLayoutVars>
      </dgm:prSet>
      <dgm:spPr/>
    </dgm:pt>
    <dgm:pt modelId="{5514AA39-8BD5-E440-997A-3831AD655B99}" type="pres">
      <dgm:prSet presAssocID="{4115ACEB-A58A-A947-8486-4837B01FB862}" presName="sibTrans" presStyleLbl="sibTrans1D1" presStyleIdx="6" presStyleCnt="11"/>
      <dgm:spPr/>
    </dgm:pt>
    <dgm:pt modelId="{48186DE2-7084-4341-A4B8-5BDF8F01E7AA}" type="pres">
      <dgm:prSet presAssocID="{4115ACEB-A58A-A947-8486-4837B01FB862}" presName="connectorText" presStyleLbl="sibTrans1D1" presStyleIdx="6" presStyleCnt="11"/>
      <dgm:spPr/>
    </dgm:pt>
    <dgm:pt modelId="{4F16FDC9-B080-C94A-B2EC-DA6A7A3F2979}" type="pres">
      <dgm:prSet presAssocID="{C0A7FDCD-E7C2-054E-B1F5-D75E0B91354D}" presName="node" presStyleLbl="node1" presStyleIdx="7" presStyleCnt="12">
        <dgm:presLayoutVars>
          <dgm:bulletEnabled val="1"/>
        </dgm:presLayoutVars>
      </dgm:prSet>
      <dgm:spPr/>
    </dgm:pt>
    <dgm:pt modelId="{6A7C1418-9D07-B34D-8115-266A57F4B182}" type="pres">
      <dgm:prSet presAssocID="{9712071B-46B0-FD4C-A25B-137B9E830482}" presName="sibTrans" presStyleLbl="sibTrans1D1" presStyleIdx="7" presStyleCnt="11"/>
      <dgm:spPr/>
    </dgm:pt>
    <dgm:pt modelId="{BE6B391C-44BF-5D4B-937F-999DF230EB3A}" type="pres">
      <dgm:prSet presAssocID="{9712071B-46B0-FD4C-A25B-137B9E830482}" presName="connectorText" presStyleLbl="sibTrans1D1" presStyleIdx="7" presStyleCnt="11"/>
      <dgm:spPr/>
    </dgm:pt>
    <dgm:pt modelId="{10480193-C53B-2642-B361-D1BBF8680D93}" type="pres">
      <dgm:prSet presAssocID="{122ABC0B-4551-5042-BA86-BEF4305C65F4}" presName="node" presStyleLbl="node1" presStyleIdx="8" presStyleCnt="12">
        <dgm:presLayoutVars>
          <dgm:bulletEnabled val="1"/>
        </dgm:presLayoutVars>
      </dgm:prSet>
      <dgm:spPr/>
    </dgm:pt>
    <dgm:pt modelId="{66ADF60E-1465-6A4E-BCAE-580AD11C3A0A}" type="pres">
      <dgm:prSet presAssocID="{CF362827-26B4-3C45-88E4-C95418BB2262}" presName="sibTrans" presStyleLbl="sibTrans1D1" presStyleIdx="8" presStyleCnt="11"/>
      <dgm:spPr/>
    </dgm:pt>
    <dgm:pt modelId="{454FB916-DF49-F940-AAD1-EF87885D1D17}" type="pres">
      <dgm:prSet presAssocID="{CF362827-26B4-3C45-88E4-C95418BB2262}" presName="connectorText" presStyleLbl="sibTrans1D1" presStyleIdx="8" presStyleCnt="11"/>
      <dgm:spPr/>
    </dgm:pt>
    <dgm:pt modelId="{DF886061-FB7E-A746-807E-D63AB0667ADB}" type="pres">
      <dgm:prSet presAssocID="{B959F945-34CB-4948-B52E-CBB9BFD1DE76}" presName="node" presStyleLbl="node1" presStyleIdx="9" presStyleCnt="12">
        <dgm:presLayoutVars>
          <dgm:bulletEnabled val="1"/>
        </dgm:presLayoutVars>
      </dgm:prSet>
      <dgm:spPr/>
    </dgm:pt>
    <dgm:pt modelId="{579A71C8-066C-334C-84C6-183C8ABC0E0A}" type="pres">
      <dgm:prSet presAssocID="{55E4855A-4572-CE4B-9F5E-2A6F2CFD2294}" presName="sibTrans" presStyleLbl="sibTrans1D1" presStyleIdx="9" presStyleCnt="11"/>
      <dgm:spPr/>
    </dgm:pt>
    <dgm:pt modelId="{B84B9B74-7952-0C48-B37C-F2DFC0C0FAFD}" type="pres">
      <dgm:prSet presAssocID="{55E4855A-4572-CE4B-9F5E-2A6F2CFD2294}" presName="connectorText" presStyleLbl="sibTrans1D1" presStyleIdx="9" presStyleCnt="11"/>
      <dgm:spPr/>
    </dgm:pt>
    <dgm:pt modelId="{392324F1-859F-E142-BCBA-F91F84F93C81}" type="pres">
      <dgm:prSet presAssocID="{3F238107-0847-7041-8D50-6B8DBB44CB34}" presName="node" presStyleLbl="node1" presStyleIdx="10" presStyleCnt="12">
        <dgm:presLayoutVars>
          <dgm:bulletEnabled val="1"/>
        </dgm:presLayoutVars>
      </dgm:prSet>
      <dgm:spPr/>
    </dgm:pt>
    <dgm:pt modelId="{D0B212EA-AA45-F240-B9C6-9466EF0E0344}" type="pres">
      <dgm:prSet presAssocID="{1A730526-1069-BA41-91EF-22E82FEBA62F}" presName="sibTrans" presStyleLbl="sibTrans1D1" presStyleIdx="10" presStyleCnt="11"/>
      <dgm:spPr/>
    </dgm:pt>
    <dgm:pt modelId="{B75B2FFB-4268-CC4E-9A0F-DF13D55511E3}" type="pres">
      <dgm:prSet presAssocID="{1A730526-1069-BA41-91EF-22E82FEBA62F}" presName="connectorText" presStyleLbl="sibTrans1D1" presStyleIdx="10" presStyleCnt="11"/>
      <dgm:spPr/>
    </dgm:pt>
    <dgm:pt modelId="{E606DC2D-ED61-014B-AA75-E5D3D360DA76}" type="pres">
      <dgm:prSet presAssocID="{1E197681-A00E-AC48-9BEA-459FABEA904E}" presName="node" presStyleLbl="node1" presStyleIdx="11" presStyleCnt="12">
        <dgm:presLayoutVars>
          <dgm:bulletEnabled val="1"/>
        </dgm:presLayoutVars>
      </dgm:prSet>
      <dgm:spPr/>
    </dgm:pt>
  </dgm:ptLst>
  <dgm:cxnLst>
    <dgm:cxn modelId="{95B2C201-C933-5449-B954-C4B899EB78F6}" type="presOf" srcId="{CF362827-26B4-3C45-88E4-C95418BB2262}" destId="{454FB916-DF49-F940-AAD1-EF87885D1D17}" srcOrd="1" destOrd="0" presId="urn:microsoft.com/office/officeart/2005/8/layout/bProcess3"/>
    <dgm:cxn modelId="{17054014-21F4-5F4E-86CD-BEF158B0441B}" type="presOf" srcId="{4115ACEB-A58A-A947-8486-4837B01FB862}" destId="{48186DE2-7084-4341-A4B8-5BDF8F01E7AA}" srcOrd="1" destOrd="0" presId="urn:microsoft.com/office/officeart/2005/8/layout/bProcess3"/>
    <dgm:cxn modelId="{9F670B15-F62F-A443-BB56-C2C951C5EA97}" type="presOf" srcId="{4115ACEB-A58A-A947-8486-4837B01FB862}" destId="{5514AA39-8BD5-E440-997A-3831AD655B99}" srcOrd="0" destOrd="0" presId="urn:microsoft.com/office/officeart/2005/8/layout/bProcess3"/>
    <dgm:cxn modelId="{333A421D-1DE5-AB4A-8C97-0AF24DC5E002}" type="presOf" srcId="{9712071B-46B0-FD4C-A25B-137B9E830482}" destId="{6A7C1418-9D07-B34D-8115-266A57F4B182}" srcOrd="0" destOrd="0" presId="urn:microsoft.com/office/officeart/2005/8/layout/bProcess3"/>
    <dgm:cxn modelId="{B832E223-4570-A641-9682-D8119DC9B98B}" type="presOf" srcId="{AF9EAA67-B5CC-C742-BDA7-7FB7F274BC21}" destId="{A88746AB-BBFA-934B-A598-B678AFEDA0B0}" srcOrd="1" destOrd="0" presId="urn:microsoft.com/office/officeart/2005/8/layout/bProcess3"/>
    <dgm:cxn modelId="{C8842134-538A-234B-8C1E-4CA36CD77739}" srcId="{B7387626-8C6E-1B42-8209-12BAF591A549}" destId="{C0A7FDCD-E7C2-054E-B1F5-D75E0B91354D}" srcOrd="7" destOrd="0" parTransId="{33EB3AB3-6CA8-D945-9085-F30E19C784A2}" sibTransId="{9712071B-46B0-FD4C-A25B-137B9E830482}"/>
    <dgm:cxn modelId="{DF3E433E-3F74-804C-BD6B-C241B9E7744C}" type="presOf" srcId="{1A730526-1069-BA41-91EF-22E82FEBA62F}" destId="{D0B212EA-AA45-F240-B9C6-9466EF0E0344}" srcOrd="0" destOrd="0" presId="urn:microsoft.com/office/officeart/2005/8/layout/bProcess3"/>
    <dgm:cxn modelId="{573B973E-0B34-E84F-A945-586E4EE73333}" type="presOf" srcId="{826146F5-33CE-494A-8ED6-ACE1F45026C4}" destId="{AB79DABC-9258-FE4F-89FE-4ACC57FE1384}" srcOrd="0" destOrd="0" presId="urn:microsoft.com/office/officeart/2005/8/layout/bProcess3"/>
    <dgm:cxn modelId="{42D2103F-8946-6443-AAB8-56840CFB7CEB}" type="presOf" srcId="{B7387626-8C6E-1B42-8209-12BAF591A549}" destId="{0661E2F6-C850-EE4F-9C43-9BC8E91D7D45}" srcOrd="0" destOrd="0" presId="urn:microsoft.com/office/officeart/2005/8/layout/bProcess3"/>
    <dgm:cxn modelId="{B7D6823F-8782-C242-87CC-C8760224C5DC}" type="presOf" srcId="{1E197681-A00E-AC48-9BEA-459FABEA904E}" destId="{E606DC2D-ED61-014B-AA75-E5D3D360DA76}" srcOrd="0" destOrd="0" presId="urn:microsoft.com/office/officeart/2005/8/layout/bProcess3"/>
    <dgm:cxn modelId="{BD137640-09ED-2F48-8CEB-E7598AB3101C}" srcId="{B7387626-8C6E-1B42-8209-12BAF591A549}" destId="{B959F945-34CB-4948-B52E-CBB9BFD1DE76}" srcOrd="9" destOrd="0" parTransId="{F7E39A19-4D26-2643-8A0C-6623C7A89B9B}" sibTransId="{55E4855A-4572-CE4B-9F5E-2A6F2CFD2294}"/>
    <dgm:cxn modelId="{40ACE75B-BE04-F646-ACB4-1BC04F837971}" srcId="{B7387626-8C6E-1B42-8209-12BAF591A549}" destId="{B2DB82BD-C45D-FE45-9E4A-A445FDA99AE9}" srcOrd="5" destOrd="0" parTransId="{70ABDCA5-0597-9F45-B3DB-853F472EE107}" sibTransId="{E4AE6145-69E6-714C-8141-46AB12B86A52}"/>
    <dgm:cxn modelId="{DF081668-9B8A-964D-BC66-9F64B119CB01}" srcId="{B7387626-8C6E-1B42-8209-12BAF591A549}" destId="{038D6F98-2499-C04B-AFC1-3DA5A8D7F5D0}" srcOrd="3" destOrd="0" parTransId="{3025CF0A-28D3-4347-9D69-762E708DDE48}" sibTransId="{F1AE6671-8B71-0C42-8C41-E4D5D82055EE}"/>
    <dgm:cxn modelId="{F91C8969-E77A-BA4D-A603-97011D0A6EE4}" type="presOf" srcId="{CF362827-26B4-3C45-88E4-C95418BB2262}" destId="{66ADF60E-1465-6A4E-BCAE-580AD11C3A0A}" srcOrd="0" destOrd="0" presId="urn:microsoft.com/office/officeart/2005/8/layout/bProcess3"/>
    <dgm:cxn modelId="{E1B3DB69-0F10-7C43-B4F5-50A2395B3241}" type="presOf" srcId="{A7707132-DF93-9742-829E-E2BC826321A4}" destId="{13A36C8A-78CE-7245-B4F4-83E5635BA865}" srcOrd="1" destOrd="0" presId="urn:microsoft.com/office/officeart/2005/8/layout/bProcess3"/>
    <dgm:cxn modelId="{6223596B-2151-DC4D-9A63-53F0EF407AD4}" type="presOf" srcId="{F1AE6671-8B71-0C42-8C41-E4D5D82055EE}" destId="{00AB3C36-59B4-0D47-94A9-9BE2B8FA76EB}" srcOrd="1" destOrd="0" presId="urn:microsoft.com/office/officeart/2005/8/layout/bProcess3"/>
    <dgm:cxn modelId="{A5007675-C8BE-0846-AD3B-BDFDBFA42425}" srcId="{B7387626-8C6E-1B42-8209-12BAF591A549}" destId="{3F238107-0847-7041-8D50-6B8DBB44CB34}" srcOrd="10" destOrd="0" parTransId="{C8B2E9D7-1893-CF46-83A4-141508B24FB7}" sibTransId="{1A730526-1069-BA41-91EF-22E82FEBA62F}"/>
    <dgm:cxn modelId="{A3037F77-F310-0B45-88B0-F9A7440995AE}" srcId="{B7387626-8C6E-1B42-8209-12BAF591A549}" destId="{1E197681-A00E-AC48-9BEA-459FABEA904E}" srcOrd="11" destOrd="0" parTransId="{0DC41B0B-651D-6642-8202-9CC719EF0FAA}" sibTransId="{B52F701F-507C-3B45-B8A7-BD8211A35D33}"/>
    <dgm:cxn modelId="{C301E177-1B3A-A94B-8144-BEDB6FAEFDF9}" srcId="{B7387626-8C6E-1B42-8209-12BAF591A549}" destId="{DB354B16-78F1-E248-B76E-6B81E839BFE9}" srcOrd="4" destOrd="0" parTransId="{BF4C0430-3DBA-0B4D-8BE9-D6BC3FDCC3E7}" sibTransId="{826146F5-33CE-494A-8ED6-ACE1F45026C4}"/>
    <dgm:cxn modelId="{4A6E1C7B-1A01-DC44-A8B1-B13E15CD0C38}" srcId="{B7387626-8C6E-1B42-8209-12BAF591A549}" destId="{32497F82-765E-4444-92EB-CF4B9FE52EDC}" srcOrd="6" destOrd="0" parTransId="{C35C6CF5-C32C-F546-8BDC-6FB745BBFEB8}" sibTransId="{4115ACEB-A58A-A947-8486-4837B01FB862}"/>
    <dgm:cxn modelId="{E5B05A7E-7680-9C4B-92CE-A133EA034B57}" srcId="{B7387626-8C6E-1B42-8209-12BAF591A549}" destId="{25493A5E-AC0D-EB46-90D6-F3BCB855DD3D}" srcOrd="1" destOrd="0" parTransId="{F97A2AB7-1605-C644-A691-1034B6F5BC33}" sibTransId="{627AE0DB-B207-1649-BBB3-CC56B653E427}"/>
    <dgm:cxn modelId="{074EAE7E-72C9-6549-AE2E-5F213B8024E1}" type="presOf" srcId="{E4AE6145-69E6-714C-8141-46AB12B86A52}" destId="{602BE251-4DB4-3547-B4BC-B7F2C4BCACD2}" srcOrd="0" destOrd="0" presId="urn:microsoft.com/office/officeart/2005/8/layout/bProcess3"/>
    <dgm:cxn modelId="{FB38F084-FDC4-3446-8609-3CE44C6031D0}" type="presOf" srcId="{96731A40-3080-BA44-939A-66C395387F88}" destId="{7FD52F75-413E-834C-A43C-0315CA224950}" srcOrd="0" destOrd="0" presId="urn:microsoft.com/office/officeart/2005/8/layout/bProcess3"/>
    <dgm:cxn modelId="{DFD7DA85-37E5-2544-8783-A4C296177170}" type="presOf" srcId="{25493A5E-AC0D-EB46-90D6-F3BCB855DD3D}" destId="{306F3FE2-D0C8-5640-9E02-49D257E4BA38}" srcOrd="0" destOrd="0" presId="urn:microsoft.com/office/officeart/2005/8/layout/bProcess3"/>
    <dgm:cxn modelId="{FBBF9287-B494-BF4E-8CE5-8F21E6FB3AC4}" srcId="{B7387626-8C6E-1B42-8209-12BAF591A549}" destId="{96731A40-3080-BA44-939A-66C395387F88}" srcOrd="0" destOrd="0" parTransId="{B4C6BC9F-E90B-EE45-8CB8-BA5843E6484C}" sibTransId="{AF9EAA67-B5CC-C742-BDA7-7FB7F274BC21}"/>
    <dgm:cxn modelId="{67A9CF91-E3A1-D94A-9BE5-91786E545D02}" type="presOf" srcId="{DB354B16-78F1-E248-B76E-6B81E839BFE9}" destId="{64D0D391-BEFE-1446-9D40-D92E47770CA1}" srcOrd="0" destOrd="0" presId="urn:microsoft.com/office/officeart/2005/8/layout/bProcess3"/>
    <dgm:cxn modelId="{FABA2C92-56F5-FF4F-8E1F-A03536F2B284}" type="presOf" srcId="{038D6F98-2499-C04B-AFC1-3DA5A8D7F5D0}" destId="{AB9F4909-AEB2-E240-934B-044F93EDFDE3}" srcOrd="0" destOrd="0" presId="urn:microsoft.com/office/officeart/2005/8/layout/bProcess3"/>
    <dgm:cxn modelId="{92FDCF93-E31A-F74C-BC46-DCEC66C6D103}" srcId="{B7387626-8C6E-1B42-8209-12BAF591A549}" destId="{122ABC0B-4551-5042-BA86-BEF4305C65F4}" srcOrd="8" destOrd="0" parTransId="{D186B75D-7342-0F44-85E0-3F161F8742BD}" sibTransId="{CF362827-26B4-3C45-88E4-C95418BB2262}"/>
    <dgm:cxn modelId="{5DF1D699-BFCE-8847-BB76-4E88CB999A5A}" type="presOf" srcId="{A7707132-DF93-9742-829E-E2BC826321A4}" destId="{9A203CD2-A4FC-A54B-8801-313ADD82ED30}" srcOrd="0" destOrd="0" presId="urn:microsoft.com/office/officeart/2005/8/layout/bProcess3"/>
    <dgm:cxn modelId="{F7A6619D-353D-3543-97A6-EE51DBE24537}" type="presOf" srcId="{9712071B-46B0-FD4C-A25B-137B9E830482}" destId="{BE6B391C-44BF-5D4B-937F-999DF230EB3A}" srcOrd="1" destOrd="0" presId="urn:microsoft.com/office/officeart/2005/8/layout/bProcess3"/>
    <dgm:cxn modelId="{C691D8A6-F0EB-A34C-9980-C76300F93DC4}" type="presOf" srcId="{B959F945-34CB-4948-B52E-CBB9BFD1DE76}" destId="{DF886061-FB7E-A746-807E-D63AB0667ADB}" srcOrd="0" destOrd="0" presId="urn:microsoft.com/office/officeart/2005/8/layout/bProcess3"/>
    <dgm:cxn modelId="{047655C7-5A4A-A84E-9FAF-1143CF4C2877}" type="presOf" srcId="{32497F82-765E-4444-92EB-CF4B9FE52EDC}" destId="{8DF435CD-39D1-3841-84DD-52BD2A4CF4F5}" srcOrd="0" destOrd="0" presId="urn:microsoft.com/office/officeart/2005/8/layout/bProcess3"/>
    <dgm:cxn modelId="{444958C9-5F1F-264D-8B78-C8F47A115C17}" type="presOf" srcId="{D2C0372F-F65B-7949-9803-9DE4D6CFAD51}" destId="{B8F73D0E-3DDD-604D-8B6F-DC49689091D0}" srcOrd="0" destOrd="0" presId="urn:microsoft.com/office/officeart/2005/8/layout/bProcess3"/>
    <dgm:cxn modelId="{84E94DCB-A863-3D49-B7CC-1B6092836273}" type="presOf" srcId="{122ABC0B-4551-5042-BA86-BEF4305C65F4}" destId="{10480193-C53B-2642-B361-D1BBF8680D93}" srcOrd="0" destOrd="0" presId="urn:microsoft.com/office/officeart/2005/8/layout/bProcess3"/>
    <dgm:cxn modelId="{1A1303CF-79B5-5743-85A3-3A4B9AD9EE7C}" type="presOf" srcId="{3F238107-0847-7041-8D50-6B8DBB44CB34}" destId="{392324F1-859F-E142-BCBA-F91F84F93C81}" srcOrd="0" destOrd="0" presId="urn:microsoft.com/office/officeart/2005/8/layout/bProcess3"/>
    <dgm:cxn modelId="{1CC237D5-A0E3-234D-BE0C-AE6EBC6C9A55}" type="presOf" srcId="{1A730526-1069-BA41-91EF-22E82FEBA62F}" destId="{B75B2FFB-4268-CC4E-9A0F-DF13D55511E3}" srcOrd="1" destOrd="0" presId="urn:microsoft.com/office/officeart/2005/8/layout/bProcess3"/>
    <dgm:cxn modelId="{D0F19AD7-0E46-524D-93A2-A5FC17EF0FEC}" type="presOf" srcId="{B2DB82BD-C45D-FE45-9E4A-A445FDA99AE9}" destId="{00429977-EF4C-2443-898D-A24B88169022}" srcOrd="0" destOrd="0" presId="urn:microsoft.com/office/officeart/2005/8/layout/bProcess3"/>
    <dgm:cxn modelId="{C757D6D7-C94A-3242-8CD6-52CC2FE4DC04}" type="presOf" srcId="{F1AE6671-8B71-0C42-8C41-E4D5D82055EE}" destId="{0CA97F05-53AD-084D-9EFE-D3BE9635AA28}" srcOrd="0" destOrd="0" presId="urn:microsoft.com/office/officeart/2005/8/layout/bProcess3"/>
    <dgm:cxn modelId="{C8A34BDD-264B-B942-854A-15DDB3DF57BD}" type="presOf" srcId="{AF9EAA67-B5CC-C742-BDA7-7FB7F274BC21}" destId="{F2386E03-C45F-584B-B8DC-676A07935F6F}" srcOrd="0" destOrd="0" presId="urn:microsoft.com/office/officeart/2005/8/layout/bProcess3"/>
    <dgm:cxn modelId="{27F494DE-A348-C945-8ECA-281C02082BFC}" type="presOf" srcId="{C0A7FDCD-E7C2-054E-B1F5-D75E0B91354D}" destId="{4F16FDC9-B080-C94A-B2EC-DA6A7A3F2979}" srcOrd="0" destOrd="0" presId="urn:microsoft.com/office/officeart/2005/8/layout/bProcess3"/>
    <dgm:cxn modelId="{F2ABB0E2-0A88-7E4F-BA9D-609427A2656C}" srcId="{B7387626-8C6E-1B42-8209-12BAF591A549}" destId="{D2C0372F-F65B-7949-9803-9DE4D6CFAD51}" srcOrd="2" destOrd="0" parTransId="{2465BCE0-027E-C34F-80FD-BF6791648230}" sibTransId="{A7707132-DF93-9742-829E-E2BC826321A4}"/>
    <dgm:cxn modelId="{659F31E3-5640-8546-AA91-1F9D677463DE}" type="presOf" srcId="{627AE0DB-B207-1649-BBB3-CC56B653E427}" destId="{4504E73E-B6D5-5E49-99DA-25F8B7A7B875}" srcOrd="1" destOrd="0" presId="urn:microsoft.com/office/officeart/2005/8/layout/bProcess3"/>
    <dgm:cxn modelId="{414CA3E5-B3B5-6040-A44B-141E749002BB}" type="presOf" srcId="{E4AE6145-69E6-714C-8141-46AB12B86A52}" destId="{600ADECE-0DE6-B84D-A1BB-632A20A0D50D}" srcOrd="1" destOrd="0" presId="urn:microsoft.com/office/officeart/2005/8/layout/bProcess3"/>
    <dgm:cxn modelId="{5C0B49ED-4597-9C4F-8129-8B64B9E0D550}" type="presOf" srcId="{55E4855A-4572-CE4B-9F5E-2A6F2CFD2294}" destId="{B84B9B74-7952-0C48-B37C-F2DFC0C0FAFD}" srcOrd="1" destOrd="0" presId="urn:microsoft.com/office/officeart/2005/8/layout/bProcess3"/>
    <dgm:cxn modelId="{047ADFEE-3D79-8F49-B687-6F893B605D32}" type="presOf" srcId="{55E4855A-4572-CE4B-9F5E-2A6F2CFD2294}" destId="{579A71C8-066C-334C-84C6-183C8ABC0E0A}" srcOrd="0" destOrd="0" presId="urn:microsoft.com/office/officeart/2005/8/layout/bProcess3"/>
    <dgm:cxn modelId="{6CC057F3-1F16-0A48-802C-7F2067AA05F6}" type="presOf" srcId="{826146F5-33CE-494A-8ED6-ACE1F45026C4}" destId="{5902DEFB-DC56-0A4C-9254-5B75CD14A55D}" srcOrd="1" destOrd="0" presId="urn:microsoft.com/office/officeart/2005/8/layout/bProcess3"/>
    <dgm:cxn modelId="{BE50A2F5-FC4E-D941-AF79-B26B0BF8F641}" type="presOf" srcId="{627AE0DB-B207-1649-BBB3-CC56B653E427}" destId="{38292900-D8C7-3643-8AA7-E3175A853113}" srcOrd="0" destOrd="0" presId="urn:microsoft.com/office/officeart/2005/8/layout/bProcess3"/>
    <dgm:cxn modelId="{C3AB9D6D-E743-F74E-9721-C092F77E188B}" type="presParOf" srcId="{0661E2F6-C850-EE4F-9C43-9BC8E91D7D45}" destId="{7FD52F75-413E-834C-A43C-0315CA224950}" srcOrd="0" destOrd="0" presId="urn:microsoft.com/office/officeart/2005/8/layout/bProcess3"/>
    <dgm:cxn modelId="{49687BBC-A2EE-9449-B2E0-0A7DC9FF811F}" type="presParOf" srcId="{0661E2F6-C850-EE4F-9C43-9BC8E91D7D45}" destId="{F2386E03-C45F-584B-B8DC-676A07935F6F}" srcOrd="1" destOrd="0" presId="urn:microsoft.com/office/officeart/2005/8/layout/bProcess3"/>
    <dgm:cxn modelId="{0631DE2D-682D-6E4D-8038-B5EC7A8D32F1}" type="presParOf" srcId="{F2386E03-C45F-584B-B8DC-676A07935F6F}" destId="{A88746AB-BBFA-934B-A598-B678AFEDA0B0}" srcOrd="0" destOrd="0" presId="urn:microsoft.com/office/officeart/2005/8/layout/bProcess3"/>
    <dgm:cxn modelId="{68845FBE-D637-604E-A22F-CD1BFB34CF99}" type="presParOf" srcId="{0661E2F6-C850-EE4F-9C43-9BC8E91D7D45}" destId="{306F3FE2-D0C8-5640-9E02-49D257E4BA38}" srcOrd="2" destOrd="0" presId="urn:microsoft.com/office/officeart/2005/8/layout/bProcess3"/>
    <dgm:cxn modelId="{6F70474A-5030-B446-AD09-F9BCB8A225CB}" type="presParOf" srcId="{0661E2F6-C850-EE4F-9C43-9BC8E91D7D45}" destId="{38292900-D8C7-3643-8AA7-E3175A853113}" srcOrd="3" destOrd="0" presId="urn:microsoft.com/office/officeart/2005/8/layout/bProcess3"/>
    <dgm:cxn modelId="{A2FE8213-7AD4-4C4F-ABA1-3919250F45C0}" type="presParOf" srcId="{38292900-D8C7-3643-8AA7-E3175A853113}" destId="{4504E73E-B6D5-5E49-99DA-25F8B7A7B875}" srcOrd="0" destOrd="0" presId="urn:microsoft.com/office/officeart/2005/8/layout/bProcess3"/>
    <dgm:cxn modelId="{C0A280DB-FAFB-514B-83EC-BDF8F5640455}" type="presParOf" srcId="{0661E2F6-C850-EE4F-9C43-9BC8E91D7D45}" destId="{B8F73D0E-3DDD-604D-8B6F-DC49689091D0}" srcOrd="4" destOrd="0" presId="urn:microsoft.com/office/officeart/2005/8/layout/bProcess3"/>
    <dgm:cxn modelId="{B4725EDA-0798-7244-9463-1FBB50C1EB4E}" type="presParOf" srcId="{0661E2F6-C850-EE4F-9C43-9BC8E91D7D45}" destId="{9A203CD2-A4FC-A54B-8801-313ADD82ED30}" srcOrd="5" destOrd="0" presId="urn:microsoft.com/office/officeart/2005/8/layout/bProcess3"/>
    <dgm:cxn modelId="{FFF41CCA-9BB8-2145-BCD2-F714A834A1A0}" type="presParOf" srcId="{9A203CD2-A4FC-A54B-8801-313ADD82ED30}" destId="{13A36C8A-78CE-7245-B4F4-83E5635BA865}" srcOrd="0" destOrd="0" presId="urn:microsoft.com/office/officeart/2005/8/layout/bProcess3"/>
    <dgm:cxn modelId="{DBAA87E1-6A4E-044D-876A-94AEF64916DE}" type="presParOf" srcId="{0661E2F6-C850-EE4F-9C43-9BC8E91D7D45}" destId="{AB9F4909-AEB2-E240-934B-044F93EDFDE3}" srcOrd="6" destOrd="0" presId="urn:microsoft.com/office/officeart/2005/8/layout/bProcess3"/>
    <dgm:cxn modelId="{3B82BF4C-6418-1746-A3CD-D125416B245F}" type="presParOf" srcId="{0661E2F6-C850-EE4F-9C43-9BC8E91D7D45}" destId="{0CA97F05-53AD-084D-9EFE-D3BE9635AA28}" srcOrd="7" destOrd="0" presId="urn:microsoft.com/office/officeart/2005/8/layout/bProcess3"/>
    <dgm:cxn modelId="{3D019713-E50F-1C40-8655-0011C460FDA2}" type="presParOf" srcId="{0CA97F05-53AD-084D-9EFE-D3BE9635AA28}" destId="{00AB3C36-59B4-0D47-94A9-9BE2B8FA76EB}" srcOrd="0" destOrd="0" presId="urn:microsoft.com/office/officeart/2005/8/layout/bProcess3"/>
    <dgm:cxn modelId="{57C67C18-AB1A-8B4E-A720-096804C2AACB}" type="presParOf" srcId="{0661E2F6-C850-EE4F-9C43-9BC8E91D7D45}" destId="{64D0D391-BEFE-1446-9D40-D92E47770CA1}" srcOrd="8" destOrd="0" presId="urn:microsoft.com/office/officeart/2005/8/layout/bProcess3"/>
    <dgm:cxn modelId="{39EBA71F-B05B-3B41-8899-30ED163FFB0C}" type="presParOf" srcId="{0661E2F6-C850-EE4F-9C43-9BC8E91D7D45}" destId="{AB79DABC-9258-FE4F-89FE-4ACC57FE1384}" srcOrd="9" destOrd="0" presId="urn:microsoft.com/office/officeart/2005/8/layout/bProcess3"/>
    <dgm:cxn modelId="{176B0800-2CA2-3748-BACF-119110BABFC3}" type="presParOf" srcId="{AB79DABC-9258-FE4F-89FE-4ACC57FE1384}" destId="{5902DEFB-DC56-0A4C-9254-5B75CD14A55D}" srcOrd="0" destOrd="0" presId="urn:microsoft.com/office/officeart/2005/8/layout/bProcess3"/>
    <dgm:cxn modelId="{7545E735-2E1F-3B48-B6A0-C70ABCB917B4}" type="presParOf" srcId="{0661E2F6-C850-EE4F-9C43-9BC8E91D7D45}" destId="{00429977-EF4C-2443-898D-A24B88169022}" srcOrd="10" destOrd="0" presId="urn:microsoft.com/office/officeart/2005/8/layout/bProcess3"/>
    <dgm:cxn modelId="{0263C25C-40BC-1D4C-ABD9-F4F62B982EB7}" type="presParOf" srcId="{0661E2F6-C850-EE4F-9C43-9BC8E91D7D45}" destId="{602BE251-4DB4-3547-B4BC-B7F2C4BCACD2}" srcOrd="11" destOrd="0" presId="urn:microsoft.com/office/officeart/2005/8/layout/bProcess3"/>
    <dgm:cxn modelId="{6676763B-89D2-1F48-8EA3-F2A906A40823}" type="presParOf" srcId="{602BE251-4DB4-3547-B4BC-B7F2C4BCACD2}" destId="{600ADECE-0DE6-B84D-A1BB-632A20A0D50D}" srcOrd="0" destOrd="0" presId="urn:microsoft.com/office/officeart/2005/8/layout/bProcess3"/>
    <dgm:cxn modelId="{9807AE97-F6AF-F64D-AC5D-462BD67E154C}" type="presParOf" srcId="{0661E2F6-C850-EE4F-9C43-9BC8E91D7D45}" destId="{8DF435CD-39D1-3841-84DD-52BD2A4CF4F5}" srcOrd="12" destOrd="0" presId="urn:microsoft.com/office/officeart/2005/8/layout/bProcess3"/>
    <dgm:cxn modelId="{62CE2A10-025B-5F41-B868-B72E6F743046}" type="presParOf" srcId="{0661E2F6-C850-EE4F-9C43-9BC8E91D7D45}" destId="{5514AA39-8BD5-E440-997A-3831AD655B99}" srcOrd="13" destOrd="0" presId="urn:microsoft.com/office/officeart/2005/8/layout/bProcess3"/>
    <dgm:cxn modelId="{B49B5912-D869-6B41-836D-779B602CD257}" type="presParOf" srcId="{5514AA39-8BD5-E440-997A-3831AD655B99}" destId="{48186DE2-7084-4341-A4B8-5BDF8F01E7AA}" srcOrd="0" destOrd="0" presId="urn:microsoft.com/office/officeart/2005/8/layout/bProcess3"/>
    <dgm:cxn modelId="{D0BF4E49-B0D1-CC45-9DC5-5C30FE286560}" type="presParOf" srcId="{0661E2F6-C850-EE4F-9C43-9BC8E91D7D45}" destId="{4F16FDC9-B080-C94A-B2EC-DA6A7A3F2979}" srcOrd="14" destOrd="0" presId="urn:microsoft.com/office/officeart/2005/8/layout/bProcess3"/>
    <dgm:cxn modelId="{7E509E38-1832-9F4D-B970-8B7FB080C5D9}" type="presParOf" srcId="{0661E2F6-C850-EE4F-9C43-9BC8E91D7D45}" destId="{6A7C1418-9D07-B34D-8115-266A57F4B182}" srcOrd="15" destOrd="0" presId="urn:microsoft.com/office/officeart/2005/8/layout/bProcess3"/>
    <dgm:cxn modelId="{A51E2B2E-479D-1C4F-ACAF-35CFDF44BA6A}" type="presParOf" srcId="{6A7C1418-9D07-B34D-8115-266A57F4B182}" destId="{BE6B391C-44BF-5D4B-937F-999DF230EB3A}" srcOrd="0" destOrd="0" presId="urn:microsoft.com/office/officeart/2005/8/layout/bProcess3"/>
    <dgm:cxn modelId="{E252F427-4E61-524F-AC5D-87304E5266DA}" type="presParOf" srcId="{0661E2F6-C850-EE4F-9C43-9BC8E91D7D45}" destId="{10480193-C53B-2642-B361-D1BBF8680D93}" srcOrd="16" destOrd="0" presId="urn:microsoft.com/office/officeart/2005/8/layout/bProcess3"/>
    <dgm:cxn modelId="{FB69826D-C845-6443-BF53-0ECC7883F45D}" type="presParOf" srcId="{0661E2F6-C850-EE4F-9C43-9BC8E91D7D45}" destId="{66ADF60E-1465-6A4E-BCAE-580AD11C3A0A}" srcOrd="17" destOrd="0" presId="urn:microsoft.com/office/officeart/2005/8/layout/bProcess3"/>
    <dgm:cxn modelId="{C5F1C9FD-D7A6-FE4A-BC20-99686F037930}" type="presParOf" srcId="{66ADF60E-1465-6A4E-BCAE-580AD11C3A0A}" destId="{454FB916-DF49-F940-AAD1-EF87885D1D17}" srcOrd="0" destOrd="0" presId="urn:microsoft.com/office/officeart/2005/8/layout/bProcess3"/>
    <dgm:cxn modelId="{04A198DC-CEE8-F547-8565-4003F0AFC818}" type="presParOf" srcId="{0661E2F6-C850-EE4F-9C43-9BC8E91D7D45}" destId="{DF886061-FB7E-A746-807E-D63AB0667ADB}" srcOrd="18" destOrd="0" presId="urn:microsoft.com/office/officeart/2005/8/layout/bProcess3"/>
    <dgm:cxn modelId="{DD042F03-7FA8-D64E-B638-840456FAE56E}" type="presParOf" srcId="{0661E2F6-C850-EE4F-9C43-9BC8E91D7D45}" destId="{579A71C8-066C-334C-84C6-183C8ABC0E0A}" srcOrd="19" destOrd="0" presId="urn:microsoft.com/office/officeart/2005/8/layout/bProcess3"/>
    <dgm:cxn modelId="{AE9A54D9-AA3A-D549-968D-AE157A6A3C4A}" type="presParOf" srcId="{579A71C8-066C-334C-84C6-183C8ABC0E0A}" destId="{B84B9B74-7952-0C48-B37C-F2DFC0C0FAFD}" srcOrd="0" destOrd="0" presId="urn:microsoft.com/office/officeart/2005/8/layout/bProcess3"/>
    <dgm:cxn modelId="{B015657E-4ED1-D04F-ACEE-4780D7010600}" type="presParOf" srcId="{0661E2F6-C850-EE4F-9C43-9BC8E91D7D45}" destId="{392324F1-859F-E142-BCBA-F91F84F93C81}" srcOrd="20" destOrd="0" presId="urn:microsoft.com/office/officeart/2005/8/layout/bProcess3"/>
    <dgm:cxn modelId="{ADBCB735-482F-144F-9EA0-AD805319CA22}" type="presParOf" srcId="{0661E2F6-C850-EE4F-9C43-9BC8E91D7D45}" destId="{D0B212EA-AA45-F240-B9C6-9466EF0E0344}" srcOrd="21" destOrd="0" presId="urn:microsoft.com/office/officeart/2005/8/layout/bProcess3"/>
    <dgm:cxn modelId="{808FBBF9-3449-2743-8065-8BA41152B6BC}" type="presParOf" srcId="{D0B212EA-AA45-F240-B9C6-9466EF0E0344}" destId="{B75B2FFB-4268-CC4E-9A0F-DF13D55511E3}" srcOrd="0" destOrd="0" presId="urn:microsoft.com/office/officeart/2005/8/layout/bProcess3"/>
    <dgm:cxn modelId="{6698781F-8285-814F-81D1-4FD24EB47192}" type="presParOf" srcId="{0661E2F6-C850-EE4F-9C43-9BC8E91D7D45}" destId="{E606DC2D-ED61-014B-AA75-E5D3D360DA76}" srcOrd="22" destOrd="0" presId="urn:microsoft.com/office/officeart/2005/8/layout/b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C4ADB7-759A-1942-B605-37221B3FB56A}" type="doc">
      <dgm:prSet loTypeId="urn:microsoft.com/office/officeart/2005/8/layout/radial6" loCatId="" qsTypeId="urn:microsoft.com/office/officeart/2005/8/quickstyle/simple2" qsCatId="simple" csTypeId="urn:microsoft.com/office/officeart/2005/8/colors/colorful4" csCatId="colorful" phldr="1"/>
      <dgm:spPr/>
      <dgm:t>
        <a:bodyPr/>
        <a:lstStyle/>
        <a:p>
          <a:endParaRPr lang="it-IT"/>
        </a:p>
      </dgm:t>
    </dgm:pt>
    <dgm:pt modelId="{F07B6B60-FA6B-C044-8699-2A1D9903E4C9}">
      <dgm:prSet phldrT="[Testo]" custT="1"/>
      <dgm:spPr/>
      <dgm:t>
        <a:bodyPr/>
        <a:lstStyle/>
        <a:p>
          <a:r>
            <a:rPr lang="it-IT" sz="3200" dirty="0"/>
            <a:t>SONNO</a:t>
          </a:r>
        </a:p>
      </dgm:t>
    </dgm:pt>
    <dgm:pt modelId="{CA840A1A-BF4E-F443-ACA7-926E23B7B633}" type="parTrans" cxnId="{CC0E2DF9-DB4C-8544-BFB3-DA0AB86CFE38}">
      <dgm:prSet/>
      <dgm:spPr/>
      <dgm:t>
        <a:bodyPr/>
        <a:lstStyle/>
        <a:p>
          <a:endParaRPr lang="it-IT" sz="2800"/>
        </a:p>
      </dgm:t>
    </dgm:pt>
    <dgm:pt modelId="{A2D57DE4-9BED-FD48-A408-E26773B14008}" type="sibTrans" cxnId="{CC0E2DF9-DB4C-8544-BFB3-DA0AB86CFE38}">
      <dgm:prSet/>
      <dgm:spPr/>
      <dgm:t>
        <a:bodyPr/>
        <a:lstStyle/>
        <a:p>
          <a:endParaRPr lang="it-IT" sz="2800"/>
        </a:p>
      </dgm:t>
    </dgm:pt>
    <dgm:pt modelId="{3E8E1356-7A4D-B245-AF0B-CFD434361680}">
      <dgm:prSet phldrT="[Testo]" custT="1"/>
      <dgm:spPr/>
      <dgm:t>
        <a:bodyPr/>
        <a:lstStyle/>
        <a:p>
          <a:r>
            <a:rPr lang="it-IT" sz="1600" b="0"/>
            <a:t>Funzioni cognitive</a:t>
          </a:r>
          <a:endParaRPr lang="it-IT" sz="1600" b="0" dirty="0"/>
        </a:p>
      </dgm:t>
    </dgm:pt>
    <dgm:pt modelId="{586AE237-7C09-8947-B594-1166657D7152}" type="parTrans" cxnId="{DA0DEF30-599D-F949-95A4-E5F3C5CCF141}">
      <dgm:prSet/>
      <dgm:spPr/>
      <dgm:t>
        <a:bodyPr/>
        <a:lstStyle/>
        <a:p>
          <a:endParaRPr lang="it-IT" sz="2800"/>
        </a:p>
      </dgm:t>
    </dgm:pt>
    <dgm:pt modelId="{E0AC1E26-8050-E645-8C37-828F80314F79}" type="sibTrans" cxnId="{DA0DEF30-599D-F949-95A4-E5F3C5CCF141}">
      <dgm:prSet/>
      <dgm:spPr/>
      <dgm:t>
        <a:bodyPr/>
        <a:lstStyle/>
        <a:p>
          <a:endParaRPr lang="it-IT" sz="2800"/>
        </a:p>
      </dgm:t>
    </dgm:pt>
    <dgm:pt modelId="{24CF8080-EB91-A747-9BE2-3DA362357559}">
      <dgm:prSet phldrT="[Testo]" custT="1"/>
      <dgm:spPr/>
      <dgm:t>
        <a:bodyPr/>
        <a:lstStyle/>
        <a:p>
          <a:r>
            <a:rPr lang="it-IT" sz="1600" dirty="0"/>
            <a:t>Modulazione risposta immunitaria</a:t>
          </a:r>
        </a:p>
      </dgm:t>
    </dgm:pt>
    <dgm:pt modelId="{D94C88ED-A44D-8040-8420-AB3151583853}" type="parTrans" cxnId="{6107459D-55E4-6340-A418-D6FBE442A3E4}">
      <dgm:prSet/>
      <dgm:spPr/>
      <dgm:t>
        <a:bodyPr/>
        <a:lstStyle/>
        <a:p>
          <a:endParaRPr lang="it-IT" sz="2800"/>
        </a:p>
      </dgm:t>
    </dgm:pt>
    <dgm:pt modelId="{D430C6D1-C05B-9A49-93E6-C4F835968FD4}" type="sibTrans" cxnId="{6107459D-55E4-6340-A418-D6FBE442A3E4}">
      <dgm:prSet/>
      <dgm:spPr/>
      <dgm:t>
        <a:bodyPr/>
        <a:lstStyle/>
        <a:p>
          <a:endParaRPr lang="it-IT" sz="2800"/>
        </a:p>
      </dgm:t>
    </dgm:pt>
    <dgm:pt modelId="{F59B0C92-4C9E-5F4B-8874-11D2E7354D09}">
      <dgm:prSet phldrT="[Testo]" custT="1"/>
      <dgm:spPr/>
      <dgm:t>
        <a:bodyPr/>
        <a:lstStyle/>
        <a:p>
          <a:r>
            <a:rPr lang="it-IT" sz="1800" b="0" dirty="0"/>
            <a:t>Ontogenesi</a:t>
          </a:r>
        </a:p>
      </dgm:t>
    </dgm:pt>
    <dgm:pt modelId="{450F21C9-8A63-DC4B-B4A5-BA254C7E9B37}" type="parTrans" cxnId="{49158854-8D66-7343-BEBD-691FC3375182}">
      <dgm:prSet/>
      <dgm:spPr/>
      <dgm:t>
        <a:bodyPr/>
        <a:lstStyle/>
        <a:p>
          <a:endParaRPr lang="it-IT" sz="2800"/>
        </a:p>
      </dgm:t>
    </dgm:pt>
    <dgm:pt modelId="{6934F37A-7D93-E14D-B8E2-2A9968F35B75}" type="sibTrans" cxnId="{49158854-8D66-7343-BEBD-691FC3375182}">
      <dgm:prSet/>
      <dgm:spPr/>
      <dgm:t>
        <a:bodyPr/>
        <a:lstStyle/>
        <a:p>
          <a:endParaRPr lang="it-IT" sz="2800"/>
        </a:p>
      </dgm:t>
    </dgm:pt>
    <dgm:pt modelId="{6F4B1C21-6ECE-7141-B3E0-3983BC83133A}">
      <dgm:prSet phldrT="[Testo]" custT="1"/>
      <dgm:spPr/>
      <dgm:t>
        <a:bodyPr/>
        <a:lstStyle/>
        <a:p>
          <a:r>
            <a:rPr lang="it-IT" sz="1600" dirty="0"/>
            <a:t>Omeostasi sinaptica e </a:t>
          </a:r>
          <a:r>
            <a:rPr lang="it-IT" sz="1600" dirty="0" err="1"/>
            <a:t>plasticita</a:t>
          </a:r>
          <a:endParaRPr lang="it-IT" sz="1600" dirty="0"/>
        </a:p>
      </dgm:t>
    </dgm:pt>
    <dgm:pt modelId="{4CF1A97E-1622-D843-AA2C-2870CC5558BC}" type="parTrans" cxnId="{9F80E1CE-D518-3D4F-92B4-C88190CE72B4}">
      <dgm:prSet/>
      <dgm:spPr/>
      <dgm:t>
        <a:bodyPr/>
        <a:lstStyle/>
        <a:p>
          <a:endParaRPr lang="it-IT" sz="2800"/>
        </a:p>
      </dgm:t>
    </dgm:pt>
    <dgm:pt modelId="{5DB97521-573E-0440-949B-0BBCFE3582A4}" type="sibTrans" cxnId="{9F80E1CE-D518-3D4F-92B4-C88190CE72B4}">
      <dgm:prSet/>
      <dgm:spPr/>
      <dgm:t>
        <a:bodyPr/>
        <a:lstStyle/>
        <a:p>
          <a:endParaRPr lang="it-IT" sz="2800"/>
        </a:p>
      </dgm:t>
    </dgm:pt>
    <dgm:pt modelId="{0EB0FCA3-0FD4-F145-B681-5F4429EE3C34}">
      <dgm:prSet phldrT="[Testo]" custT="1"/>
      <dgm:spPr/>
      <dgm:t>
        <a:bodyPr/>
        <a:lstStyle/>
        <a:p>
          <a:r>
            <a:rPr lang="it-IT" sz="1600" dirty="0"/>
            <a:t>Conservazione Energia</a:t>
          </a:r>
        </a:p>
      </dgm:t>
    </dgm:pt>
    <dgm:pt modelId="{0FEFD019-481F-5B4D-BA5E-17E0BC6835D7}" type="sibTrans" cxnId="{CFAADF4F-72EE-464D-85E0-275A8BF5EC0C}">
      <dgm:prSet/>
      <dgm:spPr/>
      <dgm:t>
        <a:bodyPr/>
        <a:lstStyle/>
        <a:p>
          <a:endParaRPr lang="it-IT" sz="2800"/>
        </a:p>
      </dgm:t>
    </dgm:pt>
    <dgm:pt modelId="{C01D208A-CE01-7946-AFA0-83047B6F12F3}" type="parTrans" cxnId="{CFAADF4F-72EE-464D-85E0-275A8BF5EC0C}">
      <dgm:prSet/>
      <dgm:spPr/>
      <dgm:t>
        <a:bodyPr/>
        <a:lstStyle/>
        <a:p>
          <a:endParaRPr lang="it-IT" sz="2800"/>
        </a:p>
      </dgm:t>
    </dgm:pt>
    <dgm:pt modelId="{8B506FFD-39AC-1246-AA59-E42FF5BE119B}">
      <dgm:prSet phldrT="[Testo]" custT="1"/>
      <dgm:spPr/>
      <dgm:t>
        <a:bodyPr/>
        <a:lstStyle/>
        <a:p>
          <a:r>
            <a:rPr lang="it-IT" sz="1600" dirty="0"/>
            <a:t>Funzioni </a:t>
          </a:r>
          <a:r>
            <a:rPr lang="it-IT" sz="1600" dirty="0" err="1"/>
            <a:t>glimfatiche</a:t>
          </a:r>
          <a:endParaRPr lang="it-IT" sz="1600" dirty="0"/>
        </a:p>
      </dgm:t>
    </dgm:pt>
    <dgm:pt modelId="{DAD62D18-8FBB-6241-8F42-5652363AF25D}" type="parTrans" cxnId="{9C40B00D-3619-694C-8AEB-7B28381CE29B}">
      <dgm:prSet/>
      <dgm:spPr/>
      <dgm:t>
        <a:bodyPr/>
        <a:lstStyle/>
        <a:p>
          <a:endParaRPr lang="it-IT" sz="2800"/>
        </a:p>
      </dgm:t>
    </dgm:pt>
    <dgm:pt modelId="{19D8B5AF-706E-384D-B1BA-69707DE1AB10}" type="sibTrans" cxnId="{9C40B00D-3619-694C-8AEB-7B28381CE29B}">
      <dgm:prSet/>
      <dgm:spPr/>
      <dgm:t>
        <a:bodyPr/>
        <a:lstStyle/>
        <a:p>
          <a:endParaRPr lang="it-IT" sz="2800"/>
        </a:p>
      </dgm:t>
    </dgm:pt>
    <dgm:pt modelId="{B5A42B3B-002E-2D4D-B529-4FA29108B880}">
      <dgm:prSet phldrT="[Testo]" custT="1"/>
      <dgm:spPr/>
      <dgm:t>
        <a:bodyPr/>
        <a:lstStyle/>
        <a:p>
          <a:r>
            <a:rPr lang="it-IT" sz="1600" dirty="0"/>
            <a:t>Funzione di recupero</a:t>
          </a:r>
        </a:p>
      </dgm:t>
    </dgm:pt>
    <dgm:pt modelId="{A72B3828-54FD-1444-BD46-058D6CE4230A}" type="parTrans" cxnId="{82E08F41-AC23-394F-BC12-DB439D05316C}">
      <dgm:prSet/>
      <dgm:spPr/>
      <dgm:t>
        <a:bodyPr/>
        <a:lstStyle/>
        <a:p>
          <a:endParaRPr lang="it-IT" sz="2800"/>
        </a:p>
      </dgm:t>
    </dgm:pt>
    <dgm:pt modelId="{E574F621-FAF8-2945-84AE-7A293426019C}" type="sibTrans" cxnId="{82E08F41-AC23-394F-BC12-DB439D05316C}">
      <dgm:prSet/>
      <dgm:spPr/>
      <dgm:t>
        <a:bodyPr/>
        <a:lstStyle/>
        <a:p>
          <a:endParaRPr lang="it-IT" sz="2800"/>
        </a:p>
      </dgm:t>
    </dgm:pt>
    <dgm:pt modelId="{BFE6C371-8E9E-E943-9F69-8702F13DFDF6}" type="pres">
      <dgm:prSet presAssocID="{F9C4ADB7-759A-1942-B605-37221B3FB56A}" presName="Name0" presStyleCnt="0">
        <dgm:presLayoutVars>
          <dgm:chMax val="1"/>
          <dgm:dir/>
          <dgm:animLvl val="ctr"/>
          <dgm:resizeHandles val="exact"/>
        </dgm:presLayoutVars>
      </dgm:prSet>
      <dgm:spPr/>
    </dgm:pt>
    <dgm:pt modelId="{8B2A9711-6796-6340-BFC4-5168769E9F7C}" type="pres">
      <dgm:prSet presAssocID="{F07B6B60-FA6B-C044-8699-2A1D9903E4C9}" presName="centerShape" presStyleLbl="node0" presStyleIdx="0" presStyleCnt="1" custScaleX="115256" custScaleY="105175"/>
      <dgm:spPr/>
    </dgm:pt>
    <dgm:pt modelId="{44ACB828-6E5F-EB43-8EEB-2D38B2FED5F6}" type="pres">
      <dgm:prSet presAssocID="{3E8E1356-7A4D-B245-AF0B-CFD434361680}" presName="node" presStyleLbl="node1" presStyleIdx="0" presStyleCnt="7">
        <dgm:presLayoutVars>
          <dgm:bulletEnabled val="1"/>
        </dgm:presLayoutVars>
      </dgm:prSet>
      <dgm:spPr/>
    </dgm:pt>
    <dgm:pt modelId="{FF010B29-DFB7-2D42-A362-733337329442}" type="pres">
      <dgm:prSet presAssocID="{3E8E1356-7A4D-B245-AF0B-CFD434361680}" presName="dummy" presStyleCnt="0"/>
      <dgm:spPr/>
    </dgm:pt>
    <dgm:pt modelId="{0F013C01-0610-3145-A088-3A0F69F746E5}" type="pres">
      <dgm:prSet presAssocID="{E0AC1E26-8050-E645-8C37-828F80314F79}" presName="sibTrans" presStyleLbl="sibTrans2D1" presStyleIdx="0" presStyleCnt="7"/>
      <dgm:spPr/>
    </dgm:pt>
    <dgm:pt modelId="{43C982BB-4D3B-6844-9E30-2DD4F5EE87CE}" type="pres">
      <dgm:prSet presAssocID="{0EB0FCA3-0FD4-F145-B681-5F4429EE3C34}" presName="node" presStyleLbl="node1" presStyleIdx="1" presStyleCnt="7" custScaleX="124897" custScaleY="113401" custRadScaleRad="99733" custRadScaleInc="1126">
        <dgm:presLayoutVars>
          <dgm:bulletEnabled val="1"/>
        </dgm:presLayoutVars>
      </dgm:prSet>
      <dgm:spPr/>
    </dgm:pt>
    <dgm:pt modelId="{CF58A290-6705-4F47-9297-12F90416769F}" type="pres">
      <dgm:prSet presAssocID="{0EB0FCA3-0FD4-F145-B681-5F4429EE3C34}" presName="dummy" presStyleCnt="0"/>
      <dgm:spPr/>
    </dgm:pt>
    <dgm:pt modelId="{582286CF-3D61-C74C-A4AA-4D205DD944C1}" type="pres">
      <dgm:prSet presAssocID="{0FEFD019-481F-5B4D-BA5E-17E0BC6835D7}" presName="sibTrans" presStyleLbl="sibTrans2D1" presStyleIdx="1" presStyleCnt="7"/>
      <dgm:spPr/>
    </dgm:pt>
    <dgm:pt modelId="{85DA1D84-3CE2-0840-B9B1-27004B2AEB55}" type="pres">
      <dgm:prSet presAssocID="{24CF8080-EB91-A747-9BE2-3DA362357559}" presName="node" presStyleLbl="node1" presStyleIdx="2" presStyleCnt="7" custScaleX="115932" custScaleY="112987">
        <dgm:presLayoutVars>
          <dgm:bulletEnabled val="1"/>
        </dgm:presLayoutVars>
      </dgm:prSet>
      <dgm:spPr/>
    </dgm:pt>
    <dgm:pt modelId="{206CE538-0B58-1846-8A98-1BF8F224868F}" type="pres">
      <dgm:prSet presAssocID="{24CF8080-EB91-A747-9BE2-3DA362357559}" presName="dummy" presStyleCnt="0"/>
      <dgm:spPr/>
    </dgm:pt>
    <dgm:pt modelId="{46F27647-F8D9-E24D-AD29-58988B431FCC}" type="pres">
      <dgm:prSet presAssocID="{D430C6D1-C05B-9A49-93E6-C4F835968FD4}" presName="sibTrans" presStyleLbl="sibTrans2D1" presStyleIdx="2" presStyleCnt="7"/>
      <dgm:spPr/>
    </dgm:pt>
    <dgm:pt modelId="{202AB559-8CF5-8343-BC8D-F8A4B8679EE1}" type="pres">
      <dgm:prSet presAssocID="{F59B0C92-4C9E-5F4B-8874-11D2E7354D09}" presName="node" presStyleLbl="node1" presStyleIdx="3" presStyleCnt="7" custScaleX="114944" custScaleY="109572">
        <dgm:presLayoutVars>
          <dgm:bulletEnabled val="1"/>
        </dgm:presLayoutVars>
      </dgm:prSet>
      <dgm:spPr/>
    </dgm:pt>
    <dgm:pt modelId="{70B6B362-AF93-EA47-8EB1-9415F3C1A073}" type="pres">
      <dgm:prSet presAssocID="{F59B0C92-4C9E-5F4B-8874-11D2E7354D09}" presName="dummy" presStyleCnt="0"/>
      <dgm:spPr/>
    </dgm:pt>
    <dgm:pt modelId="{C8EB75F8-0A71-9945-B00B-BD59981E59D0}" type="pres">
      <dgm:prSet presAssocID="{6934F37A-7D93-E14D-B8E2-2A9968F35B75}" presName="sibTrans" presStyleLbl="sibTrans2D1" presStyleIdx="3" presStyleCnt="7"/>
      <dgm:spPr/>
    </dgm:pt>
    <dgm:pt modelId="{D8045D36-64D0-0140-9298-702BF24036C6}" type="pres">
      <dgm:prSet presAssocID="{6F4B1C21-6ECE-7141-B3E0-3983BC83133A}" presName="node" presStyleLbl="node1" presStyleIdx="4" presStyleCnt="7" custScaleX="110766" custScaleY="108910">
        <dgm:presLayoutVars>
          <dgm:bulletEnabled val="1"/>
        </dgm:presLayoutVars>
      </dgm:prSet>
      <dgm:spPr/>
    </dgm:pt>
    <dgm:pt modelId="{EABFE315-1009-F449-B9E2-D74B7ED7E8C6}" type="pres">
      <dgm:prSet presAssocID="{6F4B1C21-6ECE-7141-B3E0-3983BC83133A}" presName="dummy" presStyleCnt="0"/>
      <dgm:spPr/>
    </dgm:pt>
    <dgm:pt modelId="{E8A33377-8966-5340-819B-9E111FE1F151}" type="pres">
      <dgm:prSet presAssocID="{5DB97521-573E-0440-949B-0BBCFE3582A4}" presName="sibTrans" presStyleLbl="sibTrans2D1" presStyleIdx="4" presStyleCnt="7"/>
      <dgm:spPr/>
    </dgm:pt>
    <dgm:pt modelId="{1131A602-71EB-294F-922A-BA6490C3C89A}" type="pres">
      <dgm:prSet presAssocID="{B5A42B3B-002E-2D4D-B529-4FA29108B880}" presName="node" presStyleLbl="node1" presStyleIdx="5" presStyleCnt="7" custScaleX="123734" custScaleY="112987">
        <dgm:presLayoutVars>
          <dgm:bulletEnabled val="1"/>
        </dgm:presLayoutVars>
      </dgm:prSet>
      <dgm:spPr/>
    </dgm:pt>
    <dgm:pt modelId="{B68BD4C7-7485-574F-874C-FD9CADEB37E7}" type="pres">
      <dgm:prSet presAssocID="{B5A42B3B-002E-2D4D-B529-4FA29108B880}" presName="dummy" presStyleCnt="0"/>
      <dgm:spPr/>
    </dgm:pt>
    <dgm:pt modelId="{3FB78D9D-D847-A846-ADBD-DC43174C5DCA}" type="pres">
      <dgm:prSet presAssocID="{E574F621-FAF8-2945-84AE-7A293426019C}" presName="sibTrans" presStyleLbl="sibTrans2D1" presStyleIdx="5" presStyleCnt="7"/>
      <dgm:spPr/>
    </dgm:pt>
    <dgm:pt modelId="{91BD569B-A1AA-684C-8073-2E7463B2906D}" type="pres">
      <dgm:prSet presAssocID="{8B506FFD-39AC-1246-AA59-E42FF5BE119B}" presName="node" presStyleLbl="node1" presStyleIdx="6" presStyleCnt="7" custScaleX="114041" custScaleY="107580">
        <dgm:presLayoutVars>
          <dgm:bulletEnabled val="1"/>
        </dgm:presLayoutVars>
      </dgm:prSet>
      <dgm:spPr/>
    </dgm:pt>
    <dgm:pt modelId="{CBB4D295-5C9F-9248-A145-0E3E0B5323B7}" type="pres">
      <dgm:prSet presAssocID="{8B506FFD-39AC-1246-AA59-E42FF5BE119B}" presName="dummy" presStyleCnt="0"/>
      <dgm:spPr/>
    </dgm:pt>
    <dgm:pt modelId="{0FB569CB-55F4-F946-B51D-18BBF77A1380}" type="pres">
      <dgm:prSet presAssocID="{19D8B5AF-706E-384D-B1BA-69707DE1AB10}" presName="sibTrans" presStyleLbl="sibTrans2D1" presStyleIdx="6" presStyleCnt="7"/>
      <dgm:spPr/>
    </dgm:pt>
  </dgm:ptLst>
  <dgm:cxnLst>
    <dgm:cxn modelId="{21D9AD06-30AA-D146-917E-1564C9BB000C}" type="presOf" srcId="{F07B6B60-FA6B-C044-8699-2A1D9903E4C9}" destId="{8B2A9711-6796-6340-BFC4-5168769E9F7C}" srcOrd="0" destOrd="0" presId="urn:microsoft.com/office/officeart/2005/8/layout/radial6"/>
    <dgm:cxn modelId="{2898CB07-36E8-C64A-82E0-0A6CC6652A0F}" type="presOf" srcId="{0EB0FCA3-0FD4-F145-B681-5F4429EE3C34}" destId="{43C982BB-4D3B-6844-9E30-2DD4F5EE87CE}" srcOrd="0" destOrd="0" presId="urn:microsoft.com/office/officeart/2005/8/layout/radial6"/>
    <dgm:cxn modelId="{9C40B00D-3619-694C-8AEB-7B28381CE29B}" srcId="{F07B6B60-FA6B-C044-8699-2A1D9903E4C9}" destId="{8B506FFD-39AC-1246-AA59-E42FF5BE119B}" srcOrd="6" destOrd="0" parTransId="{DAD62D18-8FBB-6241-8F42-5652363AF25D}" sibTransId="{19D8B5AF-706E-384D-B1BA-69707DE1AB10}"/>
    <dgm:cxn modelId="{5CBCA215-C800-984C-B618-1EEBDF9FF25E}" type="presOf" srcId="{6F4B1C21-6ECE-7141-B3E0-3983BC83133A}" destId="{D8045D36-64D0-0140-9298-702BF24036C6}" srcOrd="0" destOrd="0" presId="urn:microsoft.com/office/officeart/2005/8/layout/radial6"/>
    <dgm:cxn modelId="{DA0DEF30-599D-F949-95A4-E5F3C5CCF141}" srcId="{F07B6B60-FA6B-C044-8699-2A1D9903E4C9}" destId="{3E8E1356-7A4D-B245-AF0B-CFD434361680}" srcOrd="0" destOrd="0" parTransId="{586AE237-7C09-8947-B594-1166657D7152}" sibTransId="{E0AC1E26-8050-E645-8C37-828F80314F79}"/>
    <dgm:cxn modelId="{F80D2641-8D4E-B84E-8AB3-7607B61ABA09}" type="presOf" srcId="{0FEFD019-481F-5B4D-BA5E-17E0BC6835D7}" destId="{582286CF-3D61-C74C-A4AA-4D205DD944C1}" srcOrd="0" destOrd="0" presId="urn:microsoft.com/office/officeart/2005/8/layout/radial6"/>
    <dgm:cxn modelId="{82E08F41-AC23-394F-BC12-DB439D05316C}" srcId="{F07B6B60-FA6B-C044-8699-2A1D9903E4C9}" destId="{B5A42B3B-002E-2D4D-B529-4FA29108B880}" srcOrd="5" destOrd="0" parTransId="{A72B3828-54FD-1444-BD46-058D6CE4230A}" sibTransId="{E574F621-FAF8-2945-84AE-7A293426019C}"/>
    <dgm:cxn modelId="{CFAADF4F-72EE-464D-85E0-275A8BF5EC0C}" srcId="{F07B6B60-FA6B-C044-8699-2A1D9903E4C9}" destId="{0EB0FCA3-0FD4-F145-B681-5F4429EE3C34}" srcOrd="1" destOrd="0" parTransId="{C01D208A-CE01-7946-AFA0-83047B6F12F3}" sibTransId="{0FEFD019-481F-5B4D-BA5E-17E0BC6835D7}"/>
    <dgm:cxn modelId="{FEA46E50-74C4-CA4F-835F-85380D6C58D0}" type="presOf" srcId="{E0AC1E26-8050-E645-8C37-828F80314F79}" destId="{0F013C01-0610-3145-A088-3A0F69F746E5}" srcOrd="0" destOrd="0" presId="urn:microsoft.com/office/officeart/2005/8/layout/radial6"/>
    <dgm:cxn modelId="{52D8C953-83B3-EC49-B395-BD09C6B8B2F0}" type="presOf" srcId="{19D8B5AF-706E-384D-B1BA-69707DE1AB10}" destId="{0FB569CB-55F4-F946-B51D-18BBF77A1380}" srcOrd="0" destOrd="0" presId="urn:microsoft.com/office/officeart/2005/8/layout/radial6"/>
    <dgm:cxn modelId="{49158854-8D66-7343-BEBD-691FC3375182}" srcId="{F07B6B60-FA6B-C044-8699-2A1D9903E4C9}" destId="{F59B0C92-4C9E-5F4B-8874-11D2E7354D09}" srcOrd="3" destOrd="0" parTransId="{450F21C9-8A63-DC4B-B4A5-BA254C7E9B37}" sibTransId="{6934F37A-7D93-E14D-B8E2-2A9968F35B75}"/>
    <dgm:cxn modelId="{D65F605A-D309-6C48-B657-929E8F7B96E9}" type="presOf" srcId="{6934F37A-7D93-E14D-B8E2-2A9968F35B75}" destId="{C8EB75F8-0A71-9945-B00B-BD59981E59D0}" srcOrd="0" destOrd="0" presId="urn:microsoft.com/office/officeart/2005/8/layout/radial6"/>
    <dgm:cxn modelId="{C562605B-EA77-4648-A4A0-16D0ECA2A01F}" type="presOf" srcId="{F9C4ADB7-759A-1942-B605-37221B3FB56A}" destId="{BFE6C371-8E9E-E943-9F69-8702F13DFDF6}" srcOrd="0" destOrd="0" presId="urn:microsoft.com/office/officeart/2005/8/layout/radial6"/>
    <dgm:cxn modelId="{EA6C895E-6FC8-4C47-865F-73A7EC99CBA1}" type="presOf" srcId="{B5A42B3B-002E-2D4D-B529-4FA29108B880}" destId="{1131A602-71EB-294F-922A-BA6490C3C89A}" srcOrd="0" destOrd="0" presId="urn:microsoft.com/office/officeart/2005/8/layout/radial6"/>
    <dgm:cxn modelId="{3BEF0B62-375C-AE48-AAB3-034C4AC9D210}" type="presOf" srcId="{D430C6D1-C05B-9A49-93E6-C4F835968FD4}" destId="{46F27647-F8D9-E24D-AD29-58988B431FCC}" srcOrd="0" destOrd="0" presId="urn:microsoft.com/office/officeart/2005/8/layout/radial6"/>
    <dgm:cxn modelId="{6F692969-6307-D64C-9584-458BBF8919E2}" type="presOf" srcId="{E574F621-FAF8-2945-84AE-7A293426019C}" destId="{3FB78D9D-D847-A846-ADBD-DC43174C5DCA}" srcOrd="0" destOrd="0" presId="urn:microsoft.com/office/officeart/2005/8/layout/radial6"/>
    <dgm:cxn modelId="{F33F898A-B93D-3A4B-921D-8B639461F731}" type="presOf" srcId="{3E8E1356-7A4D-B245-AF0B-CFD434361680}" destId="{44ACB828-6E5F-EB43-8EEB-2D38B2FED5F6}" srcOrd="0" destOrd="0" presId="urn:microsoft.com/office/officeart/2005/8/layout/radial6"/>
    <dgm:cxn modelId="{6107459D-55E4-6340-A418-D6FBE442A3E4}" srcId="{F07B6B60-FA6B-C044-8699-2A1D9903E4C9}" destId="{24CF8080-EB91-A747-9BE2-3DA362357559}" srcOrd="2" destOrd="0" parTransId="{D94C88ED-A44D-8040-8420-AB3151583853}" sibTransId="{D430C6D1-C05B-9A49-93E6-C4F835968FD4}"/>
    <dgm:cxn modelId="{81BE4EAE-A637-F749-8973-000F52621809}" type="presOf" srcId="{F59B0C92-4C9E-5F4B-8874-11D2E7354D09}" destId="{202AB559-8CF5-8343-BC8D-F8A4B8679EE1}" srcOrd="0" destOrd="0" presId="urn:microsoft.com/office/officeart/2005/8/layout/radial6"/>
    <dgm:cxn modelId="{F86934C0-DCF2-E14B-A0BC-AC87A9C7BFE2}" type="presOf" srcId="{8B506FFD-39AC-1246-AA59-E42FF5BE119B}" destId="{91BD569B-A1AA-684C-8073-2E7463B2906D}" srcOrd="0" destOrd="0" presId="urn:microsoft.com/office/officeart/2005/8/layout/radial6"/>
    <dgm:cxn modelId="{1E524DC4-F154-3B45-9470-7D4C74BA6561}" type="presOf" srcId="{24CF8080-EB91-A747-9BE2-3DA362357559}" destId="{85DA1D84-3CE2-0840-B9B1-27004B2AEB55}" srcOrd="0" destOrd="0" presId="urn:microsoft.com/office/officeart/2005/8/layout/radial6"/>
    <dgm:cxn modelId="{C77130CB-7EFD-8247-83DE-E441D1E6E67C}" type="presOf" srcId="{5DB97521-573E-0440-949B-0BBCFE3582A4}" destId="{E8A33377-8966-5340-819B-9E111FE1F151}" srcOrd="0" destOrd="0" presId="urn:microsoft.com/office/officeart/2005/8/layout/radial6"/>
    <dgm:cxn modelId="{9F80E1CE-D518-3D4F-92B4-C88190CE72B4}" srcId="{F07B6B60-FA6B-C044-8699-2A1D9903E4C9}" destId="{6F4B1C21-6ECE-7141-B3E0-3983BC83133A}" srcOrd="4" destOrd="0" parTransId="{4CF1A97E-1622-D843-AA2C-2870CC5558BC}" sibTransId="{5DB97521-573E-0440-949B-0BBCFE3582A4}"/>
    <dgm:cxn modelId="{CC0E2DF9-DB4C-8544-BFB3-DA0AB86CFE38}" srcId="{F9C4ADB7-759A-1942-B605-37221B3FB56A}" destId="{F07B6B60-FA6B-C044-8699-2A1D9903E4C9}" srcOrd="0" destOrd="0" parTransId="{CA840A1A-BF4E-F443-ACA7-926E23B7B633}" sibTransId="{A2D57DE4-9BED-FD48-A408-E26773B14008}"/>
    <dgm:cxn modelId="{B335FEE5-D8EE-5E40-8F73-68B0346C3703}" type="presParOf" srcId="{BFE6C371-8E9E-E943-9F69-8702F13DFDF6}" destId="{8B2A9711-6796-6340-BFC4-5168769E9F7C}" srcOrd="0" destOrd="0" presId="urn:microsoft.com/office/officeart/2005/8/layout/radial6"/>
    <dgm:cxn modelId="{83593420-A14D-2A44-A366-ACA96CBA30D6}" type="presParOf" srcId="{BFE6C371-8E9E-E943-9F69-8702F13DFDF6}" destId="{44ACB828-6E5F-EB43-8EEB-2D38B2FED5F6}" srcOrd="1" destOrd="0" presId="urn:microsoft.com/office/officeart/2005/8/layout/radial6"/>
    <dgm:cxn modelId="{6B11D814-2CE5-8640-B010-370EFD5FD124}" type="presParOf" srcId="{BFE6C371-8E9E-E943-9F69-8702F13DFDF6}" destId="{FF010B29-DFB7-2D42-A362-733337329442}" srcOrd="2" destOrd="0" presId="urn:microsoft.com/office/officeart/2005/8/layout/radial6"/>
    <dgm:cxn modelId="{A2D0E938-AACE-3643-A35C-BBF19CA02EF0}" type="presParOf" srcId="{BFE6C371-8E9E-E943-9F69-8702F13DFDF6}" destId="{0F013C01-0610-3145-A088-3A0F69F746E5}" srcOrd="3" destOrd="0" presId="urn:microsoft.com/office/officeart/2005/8/layout/radial6"/>
    <dgm:cxn modelId="{F9C7E753-B6B5-1748-855F-E372A432BC62}" type="presParOf" srcId="{BFE6C371-8E9E-E943-9F69-8702F13DFDF6}" destId="{43C982BB-4D3B-6844-9E30-2DD4F5EE87CE}" srcOrd="4" destOrd="0" presId="urn:microsoft.com/office/officeart/2005/8/layout/radial6"/>
    <dgm:cxn modelId="{9E6721D8-23E4-8244-931A-334407401104}" type="presParOf" srcId="{BFE6C371-8E9E-E943-9F69-8702F13DFDF6}" destId="{CF58A290-6705-4F47-9297-12F90416769F}" srcOrd="5" destOrd="0" presId="urn:microsoft.com/office/officeart/2005/8/layout/radial6"/>
    <dgm:cxn modelId="{69042830-216D-DF46-BB27-9EAB8B8DA155}" type="presParOf" srcId="{BFE6C371-8E9E-E943-9F69-8702F13DFDF6}" destId="{582286CF-3D61-C74C-A4AA-4D205DD944C1}" srcOrd="6" destOrd="0" presId="urn:microsoft.com/office/officeart/2005/8/layout/radial6"/>
    <dgm:cxn modelId="{77B81C12-3ECC-9140-9740-780CDF36396B}" type="presParOf" srcId="{BFE6C371-8E9E-E943-9F69-8702F13DFDF6}" destId="{85DA1D84-3CE2-0840-B9B1-27004B2AEB55}" srcOrd="7" destOrd="0" presId="urn:microsoft.com/office/officeart/2005/8/layout/radial6"/>
    <dgm:cxn modelId="{3F71ECE7-4EDA-EA4A-BEEC-74DE3422F16A}" type="presParOf" srcId="{BFE6C371-8E9E-E943-9F69-8702F13DFDF6}" destId="{206CE538-0B58-1846-8A98-1BF8F224868F}" srcOrd="8" destOrd="0" presId="urn:microsoft.com/office/officeart/2005/8/layout/radial6"/>
    <dgm:cxn modelId="{94CC3159-B085-B54B-87D7-CC579AE1A187}" type="presParOf" srcId="{BFE6C371-8E9E-E943-9F69-8702F13DFDF6}" destId="{46F27647-F8D9-E24D-AD29-58988B431FCC}" srcOrd="9" destOrd="0" presId="urn:microsoft.com/office/officeart/2005/8/layout/radial6"/>
    <dgm:cxn modelId="{8025389D-1C57-2243-8EBD-E4EF2F5ADC40}" type="presParOf" srcId="{BFE6C371-8E9E-E943-9F69-8702F13DFDF6}" destId="{202AB559-8CF5-8343-BC8D-F8A4B8679EE1}" srcOrd="10" destOrd="0" presId="urn:microsoft.com/office/officeart/2005/8/layout/radial6"/>
    <dgm:cxn modelId="{57049285-0460-2340-B1A6-DCA4D96A0891}" type="presParOf" srcId="{BFE6C371-8E9E-E943-9F69-8702F13DFDF6}" destId="{70B6B362-AF93-EA47-8EB1-9415F3C1A073}" srcOrd="11" destOrd="0" presId="urn:microsoft.com/office/officeart/2005/8/layout/radial6"/>
    <dgm:cxn modelId="{85B0D860-4FB4-5B4D-B342-C6C9B73599BA}" type="presParOf" srcId="{BFE6C371-8E9E-E943-9F69-8702F13DFDF6}" destId="{C8EB75F8-0A71-9945-B00B-BD59981E59D0}" srcOrd="12" destOrd="0" presId="urn:microsoft.com/office/officeart/2005/8/layout/radial6"/>
    <dgm:cxn modelId="{540ACC90-A4A5-B746-B670-BD01C2170620}" type="presParOf" srcId="{BFE6C371-8E9E-E943-9F69-8702F13DFDF6}" destId="{D8045D36-64D0-0140-9298-702BF24036C6}" srcOrd="13" destOrd="0" presId="urn:microsoft.com/office/officeart/2005/8/layout/radial6"/>
    <dgm:cxn modelId="{69B18DE9-DACE-B349-875D-2D1BF7B696C6}" type="presParOf" srcId="{BFE6C371-8E9E-E943-9F69-8702F13DFDF6}" destId="{EABFE315-1009-F449-B9E2-D74B7ED7E8C6}" srcOrd="14" destOrd="0" presId="urn:microsoft.com/office/officeart/2005/8/layout/radial6"/>
    <dgm:cxn modelId="{38BF4198-56AE-5946-99AE-FB2BF0A2420A}" type="presParOf" srcId="{BFE6C371-8E9E-E943-9F69-8702F13DFDF6}" destId="{E8A33377-8966-5340-819B-9E111FE1F151}" srcOrd="15" destOrd="0" presId="urn:microsoft.com/office/officeart/2005/8/layout/radial6"/>
    <dgm:cxn modelId="{BDFC9C1D-2572-6745-A460-FAF1ED9631D1}" type="presParOf" srcId="{BFE6C371-8E9E-E943-9F69-8702F13DFDF6}" destId="{1131A602-71EB-294F-922A-BA6490C3C89A}" srcOrd="16" destOrd="0" presId="urn:microsoft.com/office/officeart/2005/8/layout/radial6"/>
    <dgm:cxn modelId="{2F776F4A-6A61-E049-ADB3-C4FDAF166CEA}" type="presParOf" srcId="{BFE6C371-8E9E-E943-9F69-8702F13DFDF6}" destId="{B68BD4C7-7485-574F-874C-FD9CADEB37E7}" srcOrd="17" destOrd="0" presId="urn:microsoft.com/office/officeart/2005/8/layout/radial6"/>
    <dgm:cxn modelId="{8DDECF35-F152-3D43-841A-5686D1DFFDD3}" type="presParOf" srcId="{BFE6C371-8E9E-E943-9F69-8702F13DFDF6}" destId="{3FB78D9D-D847-A846-ADBD-DC43174C5DCA}" srcOrd="18" destOrd="0" presId="urn:microsoft.com/office/officeart/2005/8/layout/radial6"/>
    <dgm:cxn modelId="{A467FE74-6092-CD40-841F-480AF86D70F9}" type="presParOf" srcId="{BFE6C371-8E9E-E943-9F69-8702F13DFDF6}" destId="{91BD569B-A1AA-684C-8073-2E7463B2906D}" srcOrd="19" destOrd="0" presId="urn:microsoft.com/office/officeart/2005/8/layout/radial6"/>
    <dgm:cxn modelId="{4CCA4719-D9D6-0646-A4EE-5A07F5D394B6}" type="presParOf" srcId="{BFE6C371-8E9E-E943-9F69-8702F13DFDF6}" destId="{CBB4D295-5C9F-9248-A145-0E3E0B5323B7}" srcOrd="20" destOrd="0" presId="urn:microsoft.com/office/officeart/2005/8/layout/radial6"/>
    <dgm:cxn modelId="{892D0096-19FE-9744-9BD0-B792C2D5F561}" type="presParOf" srcId="{BFE6C371-8E9E-E943-9F69-8702F13DFDF6}" destId="{0FB569CB-55F4-F946-B51D-18BBF77A1380}"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8166C9-0472-4AC0-866F-471D43ED16A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0CE21EE-6B4B-4AB3-A1B2-77D0387B92A3}">
      <dgm:prSet/>
      <dgm:spPr/>
      <dgm:t>
        <a:bodyPr/>
        <a:lstStyle/>
        <a:p>
          <a:r>
            <a:rPr lang="en-US" i="1" dirty="0"/>
            <a:t>Se </a:t>
          </a:r>
          <a:r>
            <a:rPr lang="en-US" i="1" dirty="0" err="1"/>
            <a:t>il</a:t>
          </a:r>
          <a:r>
            <a:rPr lang="en-US" i="1" dirty="0"/>
            <a:t> </a:t>
          </a:r>
          <a:r>
            <a:rPr lang="en-US" i="1" dirty="0" err="1"/>
            <a:t>sonno</a:t>
          </a:r>
          <a:r>
            <a:rPr lang="en-US" i="1" dirty="0"/>
            <a:t> non serve a </a:t>
          </a:r>
          <a:r>
            <a:rPr lang="en-US" i="1" dirty="0" err="1"/>
            <a:t>nessuna</a:t>
          </a:r>
          <a:r>
            <a:rPr lang="en-US" i="1" dirty="0"/>
            <a:t> </a:t>
          </a:r>
          <a:r>
            <a:rPr lang="en-US" i="1" dirty="0" err="1"/>
            <a:t>funzione</a:t>
          </a:r>
          <a:r>
            <a:rPr lang="en-US" i="1" dirty="0"/>
            <a:t> </a:t>
          </a:r>
          <a:r>
            <a:rPr lang="en-US" i="1" dirty="0" err="1"/>
            <a:t>vitale</a:t>
          </a:r>
          <a:r>
            <a:rPr lang="en-US" i="1" dirty="0"/>
            <a:t>, </a:t>
          </a:r>
          <a:r>
            <a:rPr lang="en-US" i="1" dirty="0" err="1"/>
            <a:t>allora</a:t>
          </a:r>
          <a:r>
            <a:rPr lang="en-US" i="1" dirty="0"/>
            <a:t> è </a:t>
          </a:r>
          <a:r>
            <a:rPr lang="en-US" i="1" dirty="0" err="1"/>
            <a:t>il</a:t>
          </a:r>
          <a:r>
            <a:rPr lang="en-US" i="1" dirty="0"/>
            <a:t> </a:t>
          </a:r>
          <a:r>
            <a:rPr lang="en-US" i="1" dirty="0" err="1"/>
            <a:t>più</a:t>
          </a:r>
          <a:r>
            <a:rPr lang="en-US" i="1" dirty="0"/>
            <a:t> </a:t>
          </a:r>
          <a:r>
            <a:rPr lang="en-US" i="1" dirty="0" err="1"/>
            <a:t>grosso</a:t>
          </a:r>
          <a:r>
            <a:rPr lang="en-US" i="1" dirty="0"/>
            <a:t> </a:t>
          </a:r>
          <a:r>
            <a:rPr lang="en-US" i="1" dirty="0" err="1"/>
            <a:t>sbaglio</a:t>
          </a:r>
          <a:r>
            <a:rPr lang="en-US" i="1" dirty="0"/>
            <a:t> </a:t>
          </a:r>
          <a:r>
            <a:rPr lang="en-US" i="1" dirty="0" err="1"/>
            <a:t>che</a:t>
          </a:r>
          <a:r>
            <a:rPr lang="en-US" i="1" dirty="0"/>
            <a:t> </a:t>
          </a:r>
          <a:r>
            <a:rPr lang="en-US" i="1" dirty="0" err="1"/>
            <a:t>l’evoluzione</a:t>
          </a:r>
          <a:r>
            <a:rPr lang="en-US" i="1" dirty="0"/>
            <a:t> </a:t>
          </a:r>
          <a:r>
            <a:rPr lang="en-US" i="1" dirty="0" err="1"/>
            <a:t>abbia</a:t>
          </a:r>
          <a:r>
            <a:rPr lang="en-US" i="1" dirty="0"/>
            <a:t> </a:t>
          </a:r>
          <a:r>
            <a:rPr lang="en-US" i="1" dirty="0" err="1"/>
            <a:t>mai</a:t>
          </a:r>
          <a:r>
            <a:rPr lang="en-US" i="1" dirty="0"/>
            <a:t> </a:t>
          </a:r>
          <a:r>
            <a:rPr lang="en-US" i="1" dirty="0" err="1"/>
            <a:t>fatto</a:t>
          </a:r>
          <a:r>
            <a:rPr lang="en-US" i="1" dirty="0"/>
            <a:t>. </a:t>
          </a:r>
        </a:p>
      </dgm:t>
    </dgm:pt>
    <dgm:pt modelId="{E807A755-4338-4771-B60E-0A2ED5431273}" type="parTrans" cxnId="{79F3C11A-19CA-49ED-99E0-198490CE285F}">
      <dgm:prSet/>
      <dgm:spPr/>
      <dgm:t>
        <a:bodyPr/>
        <a:lstStyle/>
        <a:p>
          <a:endParaRPr lang="en-US"/>
        </a:p>
      </dgm:t>
    </dgm:pt>
    <dgm:pt modelId="{33282872-3BE7-40EC-AFF0-E58801CEC874}" type="sibTrans" cxnId="{79F3C11A-19CA-49ED-99E0-198490CE285F}">
      <dgm:prSet/>
      <dgm:spPr/>
      <dgm:t>
        <a:bodyPr/>
        <a:lstStyle/>
        <a:p>
          <a:endParaRPr lang="en-US"/>
        </a:p>
      </dgm:t>
    </dgm:pt>
    <dgm:pt modelId="{ECB40002-6ABF-4C4E-AA7F-E0CF60DC77BE}">
      <dgm:prSet/>
      <dgm:spPr/>
      <dgm:t>
        <a:bodyPr/>
        <a:lstStyle/>
        <a:p>
          <a:r>
            <a:rPr lang="en-US" b="1" dirty="0"/>
            <a:t>Allan </a:t>
          </a:r>
          <a:r>
            <a:rPr lang="en-US" b="1" dirty="0" err="1"/>
            <a:t>Rechtschaffen</a:t>
          </a:r>
          <a:endParaRPr lang="en-US" dirty="0"/>
        </a:p>
      </dgm:t>
    </dgm:pt>
    <dgm:pt modelId="{0DE6A9E8-EE8D-4081-BD66-693E75407057}" type="parTrans" cxnId="{4E6C1ED0-3AE1-4BAB-8B20-322A1BC1B373}">
      <dgm:prSet/>
      <dgm:spPr/>
      <dgm:t>
        <a:bodyPr/>
        <a:lstStyle/>
        <a:p>
          <a:endParaRPr lang="en-US"/>
        </a:p>
      </dgm:t>
    </dgm:pt>
    <dgm:pt modelId="{F307CAE4-8F05-4B2A-8F77-ADE6693D39A2}" type="sibTrans" cxnId="{4E6C1ED0-3AE1-4BAB-8B20-322A1BC1B373}">
      <dgm:prSet/>
      <dgm:spPr/>
      <dgm:t>
        <a:bodyPr/>
        <a:lstStyle/>
        <a:p>
          <a:endParaRPr lang="en-US"/>
        </a:p>
      </dgm:t>
    </dgm:pt>
    <dgm:pt modelId="{B4AF4E4D-FC3E-E149-AC61-8483EB432EC0}" type="pres">
      <dgm:prSet presAssocID="{8C8166C9-0472-4AC0-866F-471D43ED16AE}" presName="vert0" presStyleCnt="0">
        <dgm:presLayoutVars>
          <dgm:dir/>
          <dgm:animOne val="branch"/>
          <dgm:animLvl val="lvl"/>
        </dgm:presLayoutVars>
      </dgm:prSet>
      <dgm:spPr/>
    </dgm:pt>
    <dgm:pt modelId="{F5B00E5F-8F61-2F4E-A569-95E32B4D754A}" type="pres">
      <dgm:prSet presAssocID="{D0CE21EE-6B4B-4AB3-A1B2-77D0387B92A3}" presName="thickLine" presStyleLbl="alignNode1" presStyleIdx="0" presStyleCnt="2"/>
      <dgm:spPr/>
    </dgm:pt>
    <dgm:pt modelId="{60B36607-5949-1644-A9C0-7DADE66AB050}" type="pres">
      <dgm:prSet presAssocID="{D0CE21EE-6B4B-4AB3-A1B2-77D0387B92A3}" presName="horz1" presStyleCnt="0"/>
      <dgm:spPr/>
    </dgm:pt>
    <dgm:pt modelId="{EF4CF5B1-502A-9049-8495-0446AA8217A9}" type="pres">
      <dgm:prSet presAssocID="{D0CE21EE-6B4B-4AB3-A1B2-77D0387B92A3}" presName="tx1" presStyleLbl="revTx" presStyleIdx="0" presStyleCnt="2" custLinFactY="-28380" custLinFactNeighborX="-168" custLinFactNeighborY="-100000"/>
      <dgm:spPr/>
    </dgm:pt>
    <dgm:pt modelId="{330DDFDF-2E51-6940-98B0-5959D04088FA}" type="pres">
      <dgm:prSet presAssocID="{D0CE21EE-6B4B-4AB3-A1B2-77D0387B92A3}" presName="vert1" presStyleCnt="0"/>
      <dgm:spPr/>
    </dgm:pt>
    <dgm:pt modelId="{D70F2C45-0C73-8344-9417-2EDE1B68D42B}" type="pres">
      <dgm:prSet presAssocID="{ECB40002-6ABF-4C4E-AA7F-E0CF60DC77BE}" presName="thickLine" presStyleLbl="alignNode1" presStyleIdx="1" presStyleCnt="2"/>
      <dgm:spPr/>
    </dgm:pt>
    <dgm:pt modelId="{994EC142-1EE3-EF43-9E64-2B7475525B59}" type="pres">
      <dgm:prSet presAssocID="{ECB40002-6ABF-4C4E-AA7F-E0CF60DC77BE}" presName="horz1" presStyleCnt="0"/>
      <dgm:spPr/>
    </dgm:pt>
    <dgm:pt modelId="{35D2E6C2-9668-0443-A1E2-87ECCFF48F7C}" type="pres">
      <dgm:prSet presAssocID="{ECB40002-6ABF-4C4E-AA7F-E0CF60DC77BE}" presName="tx1" presStyleLbl="revTx" presStyleIdx="1" presStyleCnt="2"/>
      <dgm:spPr/>
    </dgm:pt>
    <dgm:pt modelId="{A420AF3C-9A00-7A4F-8A57-E7D2499633CE}" type="pres">
      <dgm:prSet presAssocID="{ECB40002-6ABF-4C4E-AA7F-E0CF60DC77BE}" presName="vert1" presStyleCnt="0"/>
      <dgm:spPr/>
    </dgm:pt>
  </dgm:ptLst>
  <dgm:cxnLst>
    <dgm:cxn modelId="{79F3C11A-19CA-49ED-99E0-198490CE285F}" srcId="{8C8166C9-0472-4AC0-866F-471D43ED16AE}" destId="{D0CE21EE-6B4B-4AB3-A1B2-77D0387B92A3}" srcOrd="0" destOrd="0" parTransId="{E807A755-4338-4771-B60E-0A2ED5431273}" sibTransId="{33282872-3BE7-40EC-AFF0-E58801CEC874}"/>
    <dgm:cxn modelId="{BB18EB26-5F59-5744-B5FB-AA83657C1C9C}" type="presOf" srcId="{D0CE21EE-6B4B-4AB3-A1B2-77D0387B92A3}" destId="{EF4CF5B1-502A-9049-8495-0446AA8217A9}" srcOrd="0" destOrd="0" presId="urn:microsoft.com/office/officeart/2008/layout/LinedList"/>
    <dgm:cxn modelId="{26670B77-09A0-424E-9FC0-C2C72A191C75}" type="presOf" srcId="{8C8166C9-0472-4AC0-866F-471D43ED16AE}" destId="{B4AF4E4D-FC3E-E149-AC61-8483EB432EC0}" srcOrd="0" destOrd="0" presId="urn:microsoft.com/office/officeart/2008/layout/LinedList"/>
    <dgm:cxn modelId="{4E6C1ED0-3AE1-4BAB-8B20-322A1BC1B373}" srcId="{8C8166C9-0472-4AC0-866F-471D43ED16AE}" destId="{ECB40002-6ABF-4C4E-AA7F-E0CF60DC77BE}" srcOrd="1" destOrd="0" parTransId="{0DE6A9E8-EE8D-4081-BD66-693E75407057}" sibTransId="{F307CAE4-8F05-4B2A-8F77-ADE6693D39A2}"/>
    <dgm:cxn modelId="{96D499D4-128C-614B-A0E9-6444AC52C417}" type="presOf" srcId="{ECB40002-6ABF-4C4E-AA7F-E0CF60DC77BE}" destId="{35D2E6C2-9668-0443-A1E2-87ECCFF48F7C}" srcOrd="0" destOrd="0" presId="urn:microsoft.com/office/officeart/2008/layout/LinedList"/>
    <dgm:cxn modelId="{8EB5E905-F468-3241-88E2-C9DD570FD58C}" type="presParOf" srcId="{B4AF4E4D-FC3E-E149-AC61-8483EB432EC0}" destId="{F5B00E5F-8F61-2F4E-A569-95E32B4D754A}" srcOrd="0" destOrd="0" presId="urn:microsoft.com/office/officeart/2008/layout/LinedList"/>
    <dgm:cxn modelId="{ACE9FC97-9816-FF4A-ADB7-642242F9F9F9}" type="presParOf" srcId="{B4AF4E4D-FC3E-E149-AC61-8483EB432EC0}" destId="{60B36607-5949-1644-A9C0-7DADE66AB050}" srcOrd="1" destOrd="0" presId="urn:microsoft.com/office/officeart/2008/layout/LinedList"/>
    <dgm:cxn modelId="{ADC411B0-C696-6948-B138-178DA6255F3A}" type="presParOf" srcId="{60B36607-5949-1644-A9C0-7DADE66AB050}" destId="{EF4CF5B1-502A-9049-8495-0446AA8217A9}" srcOrd="0" destOrd="0" presId="urn:microsoft.com/office/officeart/2008/layout/LinedList"/>
    <dgm:cxn modelId="{DEA1F861-DCB5-A94A-B8FD-CDF335E1A989}" type="presParOf" srcId="{60B36607-5949-1644-A9C0-7DADE66AB050}" destId="{330DDFDF-2E51-6940-98B0-5959D04088FA}" srcOrd="1" destOrd="0" presId="urn:microsoft.com/office/officeart/2008/layout/LinedList"/>
    <dgm:cxn modelId="{03C631B2-79A7-4A4D-86EB-9FBF62E34CF5}" type="presParOf" srcId="{B4AF4E4D-FC3E-E149-AC61-8483EB432EC0}" destId="{D70F2C45-0C73-8344-9417-2EDE1B68D42B}" srcOrd="2" destOrd="0" presId="urn:microsoft.com/office/officeart/2008/layout/LinedList"/>
    <dgm:cxn modelId="{7AE235B6-051F-FB45-A24F-6AE701990CA7}" type="presParOf" srcId="{B4AF4E4D-FC3E-E149-AC61-8483EB432EC0}" destId="{994EC142-1EE3-EF43-9E64-2B7475525B59}" srcOrd="3" destOrd="0" presId="urn:microsoft.com/office/officeart/2008/layout/LinedList"/>
    <dgm:cxn modelId="{9249D26F-9D7E-3840-A5A5-BEAD037CF90E}" type="presParOf" srcId="{994EC142-1EE3-EF43-9E64-2B7475525B59}" destId="{35D2E6C2-9668-0443-A1E2-87ECCFF48F7C}" srcOrd="0" destOrd="0" presId="urn:microsoft.com/office/officeart/2008/layout/LinedList"/>
    <dgm:cxn modelId="{E378BBD2-B1B3-274F-B8B9-197F9542DDBB}" type="presParOf" srcId="{994EC142-1EE3-EF43-9E64-2B7475525B59}" destId="{A420AF3C-9A00-7A4F-8A57-E7D2499633CE}"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039F87-EEC2-4FF4-8E1F-9F3155B6E35D}" type="doc">
      <dgm:prSet loTypeId="urn:microsoft.com/office/officeart/2005/8/layout/process4" loCatId="icon" qsTypeId="urn:microsoft.com/office/officeart/2005/8/quickstyle/simple2" qsCatId="simple" csTypeId="urn:microsoft.com/office/officeart/2005/8/colors/colorful5" csCatId="colorful" phldr="1"/>
      <dgm:spPr/>
      <dgm:t>
        <a:bodyPr/>
        <a:lstStyle/>
        <a:p>
          <a:endParaRPr lang="en-US"/>
        </a:p>
      </dgm:t>
    </dgm:pt>
    <dgm:pt modelId="{64EA5667-DE4C-4FFB-84CE-F037ED53E73A}">
      <dgm:prSet custT="1"/>
      <dgm:spPr/>
      <dgm:t>
        <a:bodyPr/>
        <a:lstStyle/>
        <a:p>
          <a:r>
            <a:rPr lang="it-IT" sz="2000" dirty="0">
              <a:solidFill>
                <a:schemeClr val="tx1"/>
              </a:solidFill>
            </a:rPr>
            <a:t>Mentre siamo svegli, il cervello è esposto a nuove informazioni; per apprendere i neuroni formano nuove connessioni e hanno bisogno di spazio</a:t>
          </a:r>
          <a:endParaRPr lang="en-US" sz="2000" dirty="0">
            <a:solidFill>
              <a:schemeClr val="tx1"/>
            </a:solidFill>
          </a:endParaRPr>
        </a:p>
      </dgm:t>
    </dgm:pt>
    <dgm:pt modelId="{E95A96ED-3464-49AF-A378-561440310655}" type="parTrans" cxnId="{F457A1A2-B00B-4C20-9E16-D0008C8C9D0E}">
      <dgm:prSet/>
      <dgm:spPr/>
      <dgm:t>
        <a:bodyPr/>
        <a:lstStyle/>
        <a:p>
          <a:endParaRPr lang="en-US" sz="2000">
            <a:solidFill>
              <a:schemeClr val="tx1"/>
            </a:solidFill>
          </a:endParaRPr>
        </a:p>
      </dgm:t>
    </dgm:pt>
    <dgm:pt modelId="{9B1DD472-F61B-41BA-B090-967F4AD5EB0B}" type="sibTrans" cxnId="{F457A1A2-B00B-4C20-9E16-D0008C8C9D0E}">
      <dgm:prSet/>
      <dgm:spPr/>
      <dgm:t>
        <a:bodyPr/>
        <a:lstStyle/>
        <a:p>
          <a:endParaRPr lang="en-US" sz="1600">
            <a:solidFill>
              <a:schemeClr val="tx1"/>
            </a:solidFill>
          </a:endParaRPr>
        </a:p>
      </dgm:t>
    </dgm:pt>
    <dgm:pt modelId="{2DDBBA22-3BDC-479E-9AAE-064F5639723D}">
      <dgm:prSet custT="1"/>
      <dgm:spPr/>
      <dgm:t>
        <a:bodyPr/>
        <a:lstStyle/>
        <a:p>
          <a:r>
            <a:rPr lang="it-IT" sz="1800" dirty="0">
              <a:solidFill>
                <a:schemeClr val="tx1"/>
              </a:solidFill>
            </a:rPr>
            <a:t>Per un nuovo apprendimento è necessario che il cervello durante il sonno elimini le connessioni non necessarie tra le cellule, liberando risorse e spazio</a:t>
          </a:r>
          <a:endParaRPr lang="en-US" sz="1800" dirty="0">
            <a:solidFill>
              <a:schemeClr val="tx1"/>
            </a:solidFill>
          </a:endParaRPr>
        </a:p>
      </dgm:t>
    </dgm:pt>
    <dgm:pt modelId="{6EE6473F-B496-423E-942A-99AEDFD295EA}" type="parTrans" cxnId="{A311840F-62F5-4AF7-BDEC-D2A020D40198}">
      <dgm:prSet/>
      <dgm:spPr/>
      <dgm:t>
        <a:bodyPr/>
        <a:lstStyle/>
        <a:p>
          <a:endParaRPr lang="en-US" sz="2000">
            <a:solidFill>
              <a:schemeClr val="tx1"/>
            </a:solidFill>
          </a:endParaRPr>
        </a:p>
      </dgm:t>
    </dgm:pt>
    <dgm:pt modelId="{9EE00017-E370-4A81-B972-A14FA2C41B8D}" type="sibTrans" cxnId="{A311840F-62F5-4AF7-BDEC-D2A020D40198}">
      <dgm:prSet/>
      <dgm:spPr/>
      <dgm:t>
        <a:bodyPr/>
        <a:lstStyle/>
        <a:p>
          <a:endParaRPr lang="en-US" sz="1600">
            <a:solidFill>
              <a:schemeClr val="tx1"/>
            </a:solidFill>
          </a:endParaRPr>
        </a:p>
      </dgm:t>
    </dgm:pt>
    <dgm:pt modelId="{8CE36E1C-80AF-41A9-BA13-17CDA5E16B44}">
      <dgm:prSet custT="1"/>
      <dgm:spPr/>
      <dgm:t>
        <a:bodyPr/>
        <a:lstStyle/>
        <a:p>
          <a:r>
            <a:rPr lang="it-IT" sz="2000" dirty="0">
              <a:solidFill>
                <a:schemeClr val="tx1"/>
              </a:solidFill>
            </a:rPr>
            <a:t>Maggiore è la richiesta di apprendimento maggiore deve essere la quantità e qualità del sonno</a:t>
          </a:r>
          <a:endParaRPr lang="en-US" sz="2000" dirty="0">
            <a:solidFill>
              <a:schemeClr val="tx1"/>
            </a:solidFill>
          </a:endParaRPr>
        </a:p>
      </dgm:t>
    </dgm:pt>
    <dgm:pt modelId="{38553A9D-9FD1-41AE-BBBE-AAEB9EB83E5D}" type="parTrans" cxnId="{4F0E0019-F5FA-4DED-81F0-967EFEE183AD}">
      <dgm:prSet/>
      <dgm:spPr/>
      <dgm:t>
        <a:bodyPr/>
        <a:lstStyle/>
        <a:p>
          <a:endParaRPr lang="en-US" sz="2000">
            <a:solidFill>
              <a:schemeClr val="tx1"/>
            </a:solidFill>
          </a:endParaRPr>
        </a:p>
      </dgm:t>
    </dgm:pt>
    <dgm:pt modelId="{9BC22E41-4081-4A6F-AD68-594C0C622D2A}" type="sibTrans" cxnId="{4F0E0019-F5FA-4DED-81F0-967EFEE183AD}">
      <dgm:prSet/>
      <dgm:spPr/>
      <dgm:t>
        <a:bodyPr/>
        <a:lstStyle/>
        <a:p>
          <a:endParaRPr lang="en-US" sz="1600">
            <a:solidFill>
              <a:schemeClr val="tx1"/>
            </a:solidFill>
          </a:endParaRPr>
        </a:p>
      </dgm:t>
    </dgm:pt>
    <dgm:pt modelId="{D949B40C-EAF0-0D4F-9CB4-6D7CD6AEA7F0}">
      <dgm:prSet/>
      <dgm:spPr/>
      <dgm:t>
        <a:bodyPr/>
        <a:lstStyle/>
        <a:p>
          <a:r>
            <a:rPr lang="it-IT" dirty="0">
              <a:solidFill>
                <a:schemeClr val="tx1"/>
              </a:solidFill>
            </a:rPr>
            <a:t>Per apprendere il cervello ha bisogno di fare spazio per permettere la formazione di nuovi ricordi, e fare una "pulizia" durante il sonno</a:t>
          </a:r>
        </a:p>
      </dgm:t>
    </dgm:pt>
    <dgm:pt modelId="{15458CFC-2461-3D49-8A45-18FA31EEF300}" type="parTrans" cxnId="{28B1C4E6-A354-E742-A0A3-937E60ACA8F0}">
      <dgm:prSet/>
      <dgm:spPr/>
      <dgm:t>
        <a:bodyPr/>
        <a:lstStyle/>
        <a:p>
          <a:endParaRPr lang="it-IT">
            <a:solidFill>
              <a:schemeClr val="tx1"/>
            </a:solidFill>
          </a:endParaRPr>
        </a:p>
      </dgm:t>
    </dgm:pt>
    <dgm:pt modelId="{16FFBBA6-4E15-114F-B193-66DE9BB21BDE}" type="sibTrans" cxnId="{28B1C4E6-A354-E742-A0A3-937E60ACA8F0}">
      <dgm:prSet/>
      <dgm:spPr/>
      <dgm:t>
        <a:bodyPr/>
        <a:lstStyle/>
        <a:p>
          <a:endParaRPr lang="it-IT">
            <a:solidFill>
              <a:schemeClr val="tx1"/>
            </a:solidFill>
          </a:endParaRPr>
        </a:p>
      </dgm:t>
    </dgm:pt>
    <dgm:pt modelId="{EEF10B31-F014-C544-9002-662EE030154B}" type="pres">
      <dgm:prSet presAssocID="{EB039F87-EEC2-4FF4-8E1F-9F3155B6E35D}" presName="Name0" presStyleCnt="0">
        <dgm:presLayoutVars>
          <dgm:dir/>
          <dgm:animLvl val="lvl"/>
          <dgm:resizeHandles val="exact"/>
        </dgm:presLayoutVars>
      </dgm:prSet>
      <dgm:spPr/>
    </dgm:pt>
    <dgm:pt modelId="{6A09C074-F035-A24F-8973-4FEA4B690C03}" type="pres">
      <dgm:prSet presAssocID="{8CE36E1C-80AF-41A9-BA13-17CDA5E16B44}" presName="boxAndChildren" presStyleCnt="0"/>
      <dgm:spPr/>
    </dgm:pt>
    <dgm:pt modelId="{BE883AD6-AAA3-D548-8915-420EBA6AD4FA}" type="pres">
      <dgm:prSet presAssocID="{8CE36E1C-80AF-41A9-BA13-17CDA5E16B44}" presName="parentTextBox" presStyleLbl="node1" presStyleIdx="0" presStyleCnt="4"/>
      <dgm:spPr/>
    </dgm:pt>
    <dgm:pt modelId="{42CD04B2-C073-D541-B23D-0660CE08FDD4}" type="pres">
      <dgm:prSet presAssocID="{9EE00017-E370-4A81-B972-A14FA2C41B8D}" presName="sp" presStyleCnt="0"/>
      <dgm:spPr/>
    </dgm:pt>
    <dgm:pt modelId="{36042B53-4D7F-3342-B52D-537BD595F3B1}" type="pres">
      <dgm:prSet presAssocID="{2DDBBA22-3BDC-479E-9AAE-064F5639723D}" presName="arrowAndChildren" presStyleCnt="0"/>
      <dgm:spPr/>
    </dgm:pt>
    <dgm:pt modelId="{C291F5FF-C114-8246-AD9F-57042FCC51B0}" type="pres">
      <dgm:prSet presAssocID="{2DDBBA22-3BDC-479E-9AAE-064F5639723D}" presName="parentTextArrow" presStyleLbl="node1" presStyleIdx="1" presStyleCnt="4"/>
      <dgm:spPr/>
    </dgm:pt>
    <dgm:pt modelId="{40A8BBE5-9D01-8D4A-836F-07D0A3CDE1A3}" type="pres">
      <dgm:prSet presAssocID="{9B1DD472-F61B-41BA-B090-967F4AD5EB0B}" presName="sp" presStyleCnt="0"/>
      <dgm:spPr/>
    </dgm:pt>
    <dgm:pt modelId="{26D6BAA5-9E9A-3F4F-B6CA-0A512A3C3CC0}" type="pres">
      <dgm:prSet presAssocID="{64EA5667-DE4C-4FFB-84CE-F037ED53E73A}" presName="arrowAndChildren" presStyleCnt="0"/>
      <dgm:spPr/>
    </dgm:pt>
    <dgm:pt modelId="{5F5918AE-5073-5A44-8AC4-B20270BAC3B9}" type="pres">
      <dgm:prSet presAssocID="{64EA5667-DE4C-4FFB-84CE-F037ED53E73A}" presName="parentTextArrow" presStyleLbl="node1" presStyleIdx="2" presStyleCnt="4"/>
      <dgm:spPr/>
    </dgm:pt>
    <dgm:pt modelId="{8A3C9497-7B7D-8E46-A3EF-9C54115990C2}" type="pres">
      <dgm:prSet presAssocID="{16FFBBA6-4E15-114F-B193-66DE9BB21BDE}" presName="sp" presStyleCnt="0"/>
      <dgm:spPr/>
    </dgm:pt>
    <dgm:pt modelId="{C17B076C-E7F4-A348-9D88-89FA8035E9B8}" type="pres">
      <dgm:prSet presAssocID="{D949B40C-EAF0-0D4F-9CB4-6D7CD6AEA7F0}" presName="arrowAndChildren" presStyleCnt="0"/>
      <dgm:spPr/>
    </dgm:pt>
    <dgm:pt modelId="{1B978F6A-DB73-1246-93FC-8A8BFB504DCB}" type="pres">
      <dgm:prSet presAssocID="{D949B40C-EAF0-0D4F-9CB4-6D7CD6AEA7F0}" presName="parentTextArrow" presStyleLbl="node1" presStyleIdx="3" presStyleCnt="4" custScaleX="97505" custScaleY="90091"/>
      <dgm:spPr/>
    </dgm:pt>
  </dgm:ptLst>
  <dgm:cxnLst>
    <dgm:cxn modelId="{A311840F-62F5-4AF7-BDEC-D2A020D40198}" srcId="{EB039F87-EEC2-4FF4-8E1F-9F3155B6E35D}" destId="{2DDBBA22-3BDC-479E-9AAE-064F5639723D}" srcOrd="2" destOrd="0" parTransId="{6EE6473F-B496-423E-942A-99AEDFD295EA}" sibTransId="{9EE00017-E370-4A81-B972-A14FA2C41B8D}"/>
    <dgm:cxn modelId="{4F0E0019-F5FA-4DED-81F0-967EFEE183AD}" srcId="{EB039F87-EEC2-4FF4-8E1F-9F3155B6E35D}" destId="{8CE36E1C-80AF-41A9-BA13-17CDA5E16B44}" srcOrd="3" destOrd="0" parTransId="{38553A9D-9FD1-41AE-BBBE-AAEB9EB83E5D}" sibTransId="{9BC22E41-4081-4A6F-AD68-594C0C622D2A}"/>
    <dgm:cxn modelId="{EB48393A-DC99-534E-BBA4-4D5FFBABD07C}" type="presOf" srcId="{2DDBBA22-3BDC-479E-9AAE-064F5639723D}" destId="{C291F5FF-C114-8246-AD9F-57042FCC51B0}" srcOrd="0" destOrd="0" presId="urn:microsoft.com/office/officeart/2005/8/layout/process4"/>
    <dgm:cxn modelId="{930E1E40-7A47-C049-AD89-13FB8AA0ECA3}" type="presOf" srcId="{64EA5667-DE4C-4FFB-84CE-F037ED53E73A}" destId="{5F5918AE-5073-5A44-8AC4-B20270BAC3B9}" srcOrd="0" destOrd="0" presId="urn:microsoft.com/office/officeart/2005/8/layout/process4"/>
    <dgm:cxn modelId="{9146594A-2593-0340-A6A9-861CD1D2285F}" type="presOf" srcId="{EB039F87-EEC2-4FF4-8E1F-9F3155B6E35D}" destId="{EEF10B31-F014-C544-9002-662EE030154B}" srcOrd="0" destOrd="0" presId="urn:microsoft.com/office/officeart/2005/8/layout/process4"/>
    <dgm:cxn modelId="{9741E09A-B31B-7441-A277-B65ECD4BFEC4}" type="presOf" srcId="{8CE36E1C-80AF-41A9-BA13-17CDA5E16B44}" destId="{BE883AD6-AAA3-D548-8915-420EBA6AD4FA}" srcOrd="0" destOrd="0" presId="urn:microsoft.com/office/officeart/2005/8/layout/process4"/>
    <dgm:cxn modelId="{F457A1A2-B00B-4C20-9E16-D0008C8C9D0E}" srcId="{EB039F87-EEC2-4FF4-8E1F-9F3155B6E35D}" destId="{64EA5667-DE4C-4FFB-84CE-F037ED53E73A}" srcOrd="1" destOrd="0" parTransId="{E95A96ED-3464-49AF-A378-561440310655}" sibTransId="{9B1DD472-F61B-41BA-B090-967F4AD5EB0B}"/>
    <dgm:cxn modelId="{E22498A4-15C7-1F43-8567-9C706DCA29A9}" type="presOf" srcId="{D949B40C-EAF0-0D4F-9CB4-6D7CD6AEA7F0}" destId="{1B978F6A-DB73-1246-93FC-8A8BFB504DCB}" srcOrd="0" destOrd="0" presId="urn:microsoft.com/office/officeart/2005/8/layout/process4"/>
    <dgm:cxn modelId="{28B1C4E6-A354-E742-A0A3-937E60ACA8F0}" srcId="{EB039F87-EEC2-4FF4-8E1F-9F3155B6E35D}" destId="{D949B40C-EAF0-0D4F-9CB4-6D7CD6AEA7F0}" srcOrd="0" destOrd="0" parTransId="{15458CFC-2461-3D49-8A45-18FA31EEF300}" sibTransId="{16FFBBA6-4E15-114F-B193-66DE9BB21BDE}"/>
    <dgm:cxn modelId="{B9A57543-0AC6-FF4A-971C-FE5D4BF84983}" type="presParOf" srcId="{EEF10B31-F014-C544-9002-662EE030154B}" destId="{6A09C074-F035-A24F-8973-4FEA4B690C03}" srcOrd="0" destOrd="0" presId="urn:microsoft.com/office/officeart/2005/8/layout/process4"/>
    <dgm:cxn modelId="{24FF66F7-4996-DE4F-8876-4838FA811085}" type="presParOf" srcId="{6A09C074-F035-A24F-8973-4FEA4B690C03}" destId="{BE883AD6-AAA3-D548-8915-420EBA6AD4FA}" srcOrd="0" destOrd="0" presId="urn:microsoft.com/office/officeart/2005/8/layout/process4"/>
    <dgm:cxn modelId="{29D285A3-15ED-C248-A3D8-89FC422F8C38}" type="presParOf" srcId="{EEF10B31-F014-C544-9002-662EE030154B}" destId="{42CD04B2-C073-D541-B23D-0660CE08FDD4}" srcOrd="1" destOrd="0" presId="urn:microsoft.com/office/officeart/2005/8/layout/process4"/>
    <dgm:cxn modelId="{8E1FDA27-4D7A-BD4A-95E3-9330CA02ABFB}" type="presParOf" srcId="{EEF10B31-F014-C544-9002-662EE030154B}" destId="{36042B53-4D7F-3342-B52D-537BD595F3B1}" srcOrd="2" destOrd="0" presId="urn:microsoft.com/office/officeart/2005/8/layout/process4"/>
    <dgm:cxn modelId="{3AF5D30B-EF4E-AE44-8CBD-5A9E08062186}" type="presParOf" srcId="{36042B53-4D7F-3342-B52D-537BD595F3B1}" destId="{C291F5FF-C114-8246-AD9F-57042FCC51B0}" srcOrd="0" destOrd="0" presId="urn:microsoft.com/office/officeart/2005/8/layout/process4"/>
    <dgm:cxn modelId="{D3ED603B-53AF-A24B-8463-B11BE3CCE6A8}" type="presParOf" srcId="{EEF10B31-F014-C544-9002-662EE030154B}" destId="{40A8BBE5-9D01-8D4A-836F-07D0A3CDE1A3}" srcOrd="3" destOrd="0" presId="urn:microsoft.com/office/officeart/2005/8/layout/process4"/>
    <dgm:cxn modelId="{ED1613CC-19C6-5740-9E58-5745CAAE51F9}" type="presParOf" srcId="{EEF10B31-F014-C544-9002-662EE030154B}" destId="{26D6BAA5-9E9A-3F4F-B6CA-0A512A3C3CC0}" srcOrd="4" destOrd="0" presId="urn:microsoft.com/office/officeart/2005/8/layout/process4"/>
    <dgm:cxn modelId="{9014C84B-6D82-D54B-8824-D28B566E6C3B}" type="presParOf" srcId="{26D6BAA5-9E9A-3F4F-B6CA-0A512A3C3CC0}" destId="{5F5918AE-5073-5A44-8AC4-B20270BAC3B9}" srcOrd="0" destOrd="0" presId="urn:microsoft.com/office/officeart/2005/8/layout/process4"/>
    <dgm:cxn modelId="{2133B0B5-6973-554A-A0BD-1180C0ACB5FA}" type="presParOf" srcId="{EEF10B31-F014-C544-9002-662EE030154B}" destId="{8A3C9497-7B7D-8E46-A3EF-9C54115990C2}" srcOrd="5" destOrd="0" presId="urn:microsoft.com/office/officeart/2005/8/layout/process4"/>
    <dgm:cxn modelId="{412E0F58-5776-C248-8548-65C0AC69F893}" type="presParOf" srcId="{EEF10B31-F014-C544-9002-662EE030154B}" destId="{C17B076C-E7F4-A348-9D88-89FA8035E9B8}" srcOrd="6" destOrd="0" presId="urn:microsoft.com/office/officeart/2005/8/layout/process4"/>
    <dgm:cxn modelId="{3B9D612E-02BA-D74C-9559-B20118B209CD}" type="presParOf" srcId="{C17B076C-E7F4-A348-9D88-89FA8035E9B8}" destId="{1B978F6A-DB73-1246-93FC-8A8BFB504DCB}" srcOrd="0"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B60B763-087F-4EB4-88E4-27780382E569}"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it-IT"/>
        </a:p>
      </dgm:t>
    </dgm:pt>
    <dgm:pt modelId="{AF493AD1-5AB1-423E-B4B3-973AD18334C8}">
      <dgm:prSet custT="1"/>
      <dgm:spPr/>
      <dgm:t>
        <a:bodyPr/>
        <a:lstStyle/>
        <a:p>
          <a:pPr rtl="0"/>
          <a:r>
            <a:rPr lang="en-US" sz="2400" b="1" u="none" dirty="0" err="1"/>
            <a:t>Scomparsa</a:t>
          </a:r>
          <a:r>
            <a:rPr lang="en-US" sz="2400" b="1" u="none" dirty="0"/>
            <a:t> del </a:t>
          </a:r>
          <a:r>
            <a:rPr lang="en-US" sz="2400" b="1" i="1" u="none" dirty="0" err="1"/>
            <a:t>tracé</a:t>
          </a:r>
          <a:r>
            <a:rPr lang="en-US" sz="2400" b="1" i="1" u="none" dirty="0"/>
            <a:t> alternant </a:t>
          </a:r>
          <a:r>
            <a:rPr lang="en-US" sz="2400" b="1" u="none" dirty="0" err="1"/>
            <a:t>tra</a:t>
          </a:r>
          <a:r>
            <a:rPr lang="en-US" sz="2400" b="1" u="none" dirty="0"/>
            <a:t> 1 e 2 </a:t>
          </a:r>
          <a:r>
            <a:rPr lang="en-US" sz="2400" b="1" u="none" dirty="0" err="1"/>
            <a:t>mesi</a:t>
          </a:r>
          <a:endParaRPr lang="it-IT" sz="2400" u="none" dirty="0"/>
        </a:p>
      </dgm:t>
    </dgm:pt>
    <dgm:pt modelId="{BCF2DB59-DCFD-4E12-AA31-ACAE2DB35040}" type="parTrans" cxnId="{50195063-A8D1-406C-9DC1-ADD0F949DC19}">
      <dgm:prSet/>
      <dgm:spPr/>
      <dgm:t>
        <a:bodyPr/>
        <a:lstStyle/>
        <a:p>
          <a:endParaRPr lang="it-IT" sz="1800"/>
        </a:p>
      </dgm:t>
    </dgm:pt>
    <dgm:pt modelId="{287EDD50-B856-403A-8528-F9D283C0A9D3}" type="sibTrans" cxnId="{50195063-A8D1-406C-9DC1-ADD0F949DC19}">
      <dgm:prSet/>
      <dgm:spPr/>
      <dgm:t>
        <a:bodyPr/>
        <a:lstStyle/>
        <a:p>
          <a:endParaRPr lang="it-IT" sz="1800"/>
        </a:p>
      </dgm:t>
    </dgm:pt>
    <dgm:pt modelId="{5E0E9A02-F9AD-40C4-8EE3-253E27680316}">
      <dgm:prSet custT="1"/>
      <dgm:spPr/>
      <dgm:t>
        <a:bodyPr/>
        <a:lstStyle/>
        <a:p>
          <a:pPr rtl="0"/>
          <a:r>
            <a:rPr lang="en-US" sz="1800" b="1" dirty="0" err="1"/>
            <a:t>Riduzione</a:t>
          </a:r>
          <a:r>
            <a:rPr lang="en-US" sz="1800" b="1" dirty="0"/>
            <a:t> SA</a:t>
          </a:r>
          <a:r>
            <a:rPr lang="en-US" sz="1800" dirty="0"/>
            <a:t>: 60% a </a:t>
          </a:r>
          <a:r>
            <a:rPr lang="en-US" sz="1800" dirty="0" err="1"/>
            <a:t>termine</a:t>
          </a:r>
          <a:r>
            <a:rPr lang="en-US" sz="1800" dirty="0"/>
            <a:t> </a:t>
          </a:r>
          <a:r>
            <a:rPr lang="en-US" sz="1800" dirty="0">
              <a:sym typeface="Wingdings"/>
            </a:rPr>
            <a:t></a:t>
          </a:r>
          <a:r>
            <a:rPr lang="en-US" sz="1800" dirty="0"/>
            <a:t> 34% a 3 m </a:t>
          </a:r>
          <a:r>
            <a:rPr lang="en-US" sz="1800" dirty="0">
              <a:sym typeface="Wingdings"/>
            </a:rPr>
            <a:t></a:t>
          </a:r>
          <a:r>
            <a:rPr lang="en-US" sz="1800" dirty="0"/>
            <a:t> 31% a 6 m</a:t>
          </a:r>
          <a:endParaRPr lang="it-IT" sz="1800" dirty="0"/>
        </a:p>
      </dgm:t>
    </dgm:pt>
    <dgm:pt modelId="{16F82057-31AD-48F2-BD3A-241B59BDC749}" type="parTrans" cxnId="{44567BFC-11EC-4767-90E4-F33A93D2CE92}">
      <dgm:prSet/>
      <dgm:spPr/>
      <dgm:t>
        <a:bodyPr/>
        <a:lstStyle/>
        <a:p>
          <a:endParaRPr lang="it-IT" sz="1800"/>
        </a:p>
      </dgm:t>
    </dgm:pt>
    <dgm:pt modelId="{C94D9749-E422-4492-8B72-818953919887}" type="sibTrans" cxnId="{44567BFC-11EC-4767-90E4-F33A93D2CE92}">
      <dgm:prSet/>
      <dgm:spPr/>
      <dgm:t>
        <a:bodyPr/>
        <a:lstStyle/>
        <a:p>
          <a:endParaRPr lang="it-IT" sz="1800"/>
        </a:p>
      </dgm:t>
    </dgm:pt>
    <dgm:pt modelId="{681BD0D6-3E21-4A96-9075-53C74677038D}">
      <dgm:prSet custT="1"/>
      <dgm:spPr/>
      <dgm:t>
        <a:bodyPr/>
        <a:lstStyle/>
        <a:p>
          <a:pPr rtl="0"/>
          <a:r>
            <a:rPr lang="en-US" sz="1800" b="1" dirty="0" err="1"/>
            <a:t>Aumento</a:t>
          </a:r>
          <a:r>
            <a:rPr lang="en-US" sz="1800" b="1" dirty="0"/>
            <a:t> SQ: </a:t>
          </a:r>
          <a:r>
            <a:rPr lang="en-US" sz="1800" dirty="0"/>
            <a:t>49% a 3 m </a:t>
          </a:r>
          <a:r>
            <a:rPr lang="en-US" sz="1800" dirty="0">
              <a:sym typeface="Wingdings"/>
            </a:rPr>
            <a:t></a:t>
          </a:r>
          <a:r>
            <a:rPr lang="en-US" sz="1800" dirty="0"/>
            <a:t> 55% a 6 m.</a:t>
          </a:r>
          <a:endParaRPr lang="it-IT" sz="1800" dirty="0"/>
        </a:p>
      </dgm:t>
    </dgm:pt>
    <dgm:pt modelId="{482AA9AA-F307-44D6-85D6-1FBD7F3E1DDE}" type="parTrans" cxnId="{CB4FC7DD-0D42-4773-83FF-E4B7FFFA0355}">
      <dgm:prSet/>
      <dgm:spPr/>
      <dgm:t>
        <a:bodyPr/>
        <a:lstStyle/>
        <a:p>
          <a:endParaRPr lang="it-IT" sz="1800"/>
        </a:p>
      </dgm:t>
    </dgm:pt>
    <dgm:pt modelId="{8194406F-813E-4278-9EBD-73E2252A5F7F}" type="sibTrans" cxnId="{CB4FC7DD-0D42-4773-83FF-E4B7FFFA0355}">
      <dgm:prSet/>
      <dgm:spPr/>
      <dgm:t>
        <a:bodyPr/>
        <a:lstStyle/>
        <a:p>
          <a:endParaRPr lang="it-IT" sz="1800"/>
        </a:p>
      </dgm:t>
    </dgm:pt>
    <dgm:pt modelId="{83E119D2-E1A3-41C1-B413-6642790779E4}">
      <dgm:prSet custT="1"/>
      <dgm:spPr/>
      <dgm:t>
        <a:bodyPr/>
        <a:lstStyle/>
        <a:p>
          <a:pPr rtl="0"/>
          <a:r>
            <a:rPr lang="en-US" sz="2400" b="1" u="none" dirty="0" err="1"/>
            <a:t>Comparsa</a:t>
          </a:r>
          <a:r>
            <a:rPr lang="en-US" sz="2400" b="1" u="none" dirty="0"/>
            <a:t> </a:t>
          </a:r>
          <a:r>
            <a:rPr lang="en-US" sz="2400" b="1" u="none" dirty="0" err="1"/>
            <a:t>dei</a:t>
          </a:r>
          <a:r>
            <a:rPr lang="en-US" sz="2400" b="1" u="none" dirty="0"/>
            <a:t> </a:t>
          </a:r>
          <a:r>
            <a:rPr lang="en-US" sz="2400" b="1" u="none" dirty="0" err="1"/>
            <a:t>fusi</a:t>
          </a:r>
          <a:r>
            <a:rPr lang="en-US" sz="2400" b="1" u="none" dirty="0"/>
            <a:t> </a:t>
          </a:r>
          <a:r>
            <a:rPr lang="en-US" sz="2400" b="1" u="none" dirty="0" err="1"/>
            <a:t>tra</a:t>
          </a:r>
          <a:r>
            <a:rPr lang="en-US" sz="2400" b="1" u="none" dirty="0"/>
            <a:t> 6 e 9 </a:t>
          </a:r>
          <a:r>
            <a:rPr lang="en-US" sz="2400" b="1" u="none" dirty="0" err="1"/>
            <a:t>settimane</a:t>
          </a:r>
          <a:endParaRPr lang="it-IT" sz="2400" u="none" dirty="0"/>
        </a:p>
      </dgm:t>
    </dgm:pt>
    <dgm:pt modelId="{38DB84ED-1E51-49C4-BF4C-6E9D5A71546C}" type="parTrans" cxnId="{0306D334-6A51-48BB-9275-CB0FAAF3B6A9}">
      <dgm:prSet/>
      <dgm:spPr/>
      <dgm:t>
        <a:bodyPr/>
        <a:lstStyle/>
        <a:p>
          <a:endParaRPr lang="it-IT" sz="1800"/>
        </a:p>
      </dgm:t>
    </dgm:pt>
    <dgm:pt modelId="{4CDE8FE3-C99E-4B78-A7EA-CEF39F668722}" type="sibTrans" cxnId="{0306D334-6A51-48BB-9275-CB0FAAF3B6A9}">
      <dgm:prSet/>
      <dgm:spPr/>
      <dgm:t>
        <a:bodyPr/>
        <a:lstStyle/>
        <a:p>
          <a:endParaRPr lang="it-IT" sz="1800"/>
        </a:p>
      </dgm:t>
    </dgm:pt>
    <dgm:pt modelId="{09FC96D3-1688-4092-838D-93E228A0F016}">
      <dgm:prSet custT="1"/>
      <dgm:spPr/>
      <dgm:t>
        <a:bodyPr/>
        <a:lstStyle/>
        <a:p>
          <a:pPr rtl="0"/>
          <a:r>
            <a:rPr lang="en-US" sz="2400" b="1" u="none" dirty="0" err="1"/>
            <a:t>Complessi</a:t>
          </a:r>
          <a:r>
            <a:rPr lang="en-US" sz="2400" b="1" u="none" dirty="0"/>
            <a:t> K </a:t>
          </a:r>
          <a:r>
            <a:rPr lang="en-US" sz="2400" b="1" u="none" dirty="0" err="1"/>
            <a:t>compaiono</a:t>
          </a:r>
          <a:r>
            <a:rPr lang="en-US" sz="2400" b="1" u="none" dirty="0"/>
            <a:t> a circa 5 m</a:t>
          </a:r>
          <a:endParaRPr lang="it-IT" sz="2400" u="none" dirty="0"/>
        </a:p>
      </dgm:t>
    </dgm:pt>
    <dgm:pt modelId="{A314DA6A-9BB8-4830-9D00-C6549355A12C}" type="parTrans" cxnId="{B654464F-D598-4CA5-8DE2-161E689F574E}">
      <dgm:prSet/>
      <dgm:spPr/>
      <dgm:t>
        <a:bodyPr/>
        <a:lstStyle/>
        <a:p>
          <a:endParaRPr lang="it-IT" sz="1800"/>
        </a:p>
      </dgm:t>
    </dgm:pt>
    <dgm:pt modelId="{FCEC74B1-1376-4C7D-8C74-68B6BD051F4E}" type="sibTrans" cxnId="{B654464F-D598-4CA5-8DE2-161E689F574E}">
      <dgm:prSet/>
      <dgm:spPr/>
      <dgm:t>
        <a:bodyPr/>
        <a:lstStyle/>
        <a:p>
          <a:endParaRPr lang="it-IT" sz="1800"/>
        </a:p>
      </dgm:t>
    </dgm:pt>
    <dgm:pt modelId="{FAF98AD9-42E8-43CD-A362-8EBA4C72733D}">
      <dgm:prSet custT="1"/>
      <dgm:spPr/>
      <dgm:t>
        <a:bodyPr/>
        <a:lstStyle/>
        <a:p>
          <a:pPr rtl="0"/>
          <a:r>
            <a:rPr lang="en-US" sz="2400" b="1" u="none" dirty="0" err="1"/>
            <a:t>Differenziazione</a:t>
          </a:r>
          <a:r>
            <a:rPr lang="en-US" sz="2400" b="1" u="none" dirty="0"/>
            <a:t> di </a:t>
          </a:r>
          <a:r>
            <a:rPr lang="en-US" sz="2400" b="1" u="none" dirty="0" err="1"/>
            <a:t>stadi</a:t>
          </a:r>
          <a:r>
            <a:rPr lang="en-US" sz="2400" b="1" u="none" dirty="0"/>
            <a:t> NREM </a:t>
          </a:r>
          <a:r>
            <a:rPr lang="en-US" sz="2400" b="1" u="none" dirty="0" err="1"/>
            <a:t>tra</a:t>
          </a:r>
          <a:r>
            <a:rPr lang="en-US" sz="2400" b="1" u="none" dirty="0"/>
            <a:t> 1½-3 m</a:t>
          </a:r>
          <a:endParaRPr lang="it-IT" sz="2400" u="none" dirty="0"/>
        </a:p>
      </dgm:t>
    </dgm:pt>
    <dgm:pt modelId="{BCA5A94B-F73D-458A-B266-9F2589187973}" type="parTrans" cxnId="{289C888C-CA15-433F-84B8-2EA0EF6C9EA6}">
      <dgm:prSet/>
      <dgm:spPr/>
      <dgm:t>
        <a:bodyPr/>
        <a:lstStyle/>
        <a:p>
          <a:endParaRPr lang="it-IT" sz="1800"/>
        </a:p>
      </dgm:t>
    </dgm:pt>
    <dgm:pt modelId="{5DCDB21A-1475-43BB-9B0E-83AC48327F16}" type="sibTrans" cxnId="{289C888C-CA15-433F-84B8-2EA0EF6C9EA6}">
      <dgm:prSet/>
      <dgm:spPr/>
      <dgm:t>
        <a:bodyPr/>
        <a:lstStyle/>
        <a:p>
          <a:endParaRPr lang="it-IT" sz="1800"/>
        </a:p>
      </dgm:t>
    </dgm:pt>
    <dgm:pt modelId="{DE0CC4CA-001F-4F15-9D74-676A854E2FDC}">
      <dgm:prSet custT="1"/>
      <dgm:spPr/>
      <dgm:t>
        <a:bodyPr/>
        <a:lstStyle/>
        <a:p>
          <a:pPr rtl="0"/>
          <a:r>
            <a:rPr lang="en-US" sz="2400" dirty="0" err="1"/>
            <a:t>Latenza</a:t>
          </a:r>
          <a:r>
            <a:rPr lang="en-US" sz="2400" dirty="0"/>
            <a:t> del </a:t>
          </a:r>
          <a:r>
            <a:rPr lang="en-US" sz="2400" dirty="0" err="1"/>
            <a:t>sonno</a:t>
          </a:r>
          <a:r>
            <a:rPr lang="en-US" sz="2400" dirty="0"/>
            <a:t>: a 3 m </a:t>
          </a:r>
          <a:r>
            <a:rPr lang="en-US" sz="2400" dirty="0">
              <a:sym typeface="Wingdings" panose="05000000000000000000" pitchFamily="2" charset="2"/>
            </a:rPr>
            <a:t> </a:t>
          </a:r>
          <a:r>
            <a:rPr lang="en-US" sz="2400" dirty="0"/>
            <a:t>30’, a 6 m </a:t>
          </a:r>
          <a:r>
            <a:rPr lang="en-US" sz="2400" dirty="0">
              <a:sym typeface="Wingdings" panose="05000000000000000000" pitchFamily="2" charset="2"/>
            </a:rPr>
            <a:t> </a:t>
          </a:r>
          <a:r>
            <a:rPr lang="en-US" sz="2400" dirty="0"/>
            <a:t>20’</a:t>
          </a:r>
          <a:endParaRPr lang="it-IT" sz="2400" dirty="0"/>
        </a:p>
      </dgm:t>
    </dgm:pt>
    <dgm:pt modelId="{496E2792-7678-44FA-8FBC-4EB757D0B27E}" type="parTrans" cxnId="{CFD0FD4D-5BBD-411D-A5DE-81C5193FE5FC}">
      <dgm:prSet/>
      <dgm:spPr/>
      <dgm:t>
        <a:bodyPr/>
        <a:lstStyle/>
        <a:p>
          <a:endParaRPr lang="it-IT" sz="1800"/>
        </a:p>
      </dgm:t>
    </dgm:pt>
    <dgm:pt modelId="{6191AFBA-7D03-41A0-A6FC-2FD02E247CFC}" type="sibTrans" cxnId="{CFD0FD4D-5BBD-411D-A5DE-81C5193FE5FC}">
      <dgm:prSet/>
      <dgm:spPr/>
      <dgm:t>
        <a:bodyPr/>
        <a:lstStyle/>
        <a:p>
          <a:endParaRPr lang="it-IT" sz="1800"/>
        </a:p>
      </dgm:t>
    </dgm:pt>
    <dgm:pt modelId="{552E6790-DD47-45FB-8706-72E239C024B4}">
      <dgm:prSet custT="1"/>
      <dgm:spPr/>
      <dgm:t>
        <a:bodyPr/>
        <a:lstStyle/>
        <a:p>
          <a:pPr rtl="0"/>
          <a:r>
            <a:rPr lang="en-US" sz="2400" dirty="0" err="1"/>
            <a:t>Esordio</a:t>
          </a:r>
          <a:r>
            <a:rPr lang="en-US" sz="2400" dirty="0"/>
            <a:t> del </a:t>
          </a:r>
          <a:r>
            <a:rPr lang="en-US" sz="2400" dirty="0" err="1"/>
            <a:t>sonno</a:t>
          </a:r>
          <a:r>
            <a:rPr lang="en-US" sz="2400" dirty="0"/>
            <a:t> in </a:t>
          </a:r>
          <a:r>
            <a:rPr lang="en-US" sz="2400" dirty="0" err="1"/>
            <a:t>fase</a:t>
          </a:r>
          <a:r>
            <a:rPr lang="en-US" sz="2400" dirty="0"/>
            <a:t> REM prima </a:t>
          </a:r>
          <a:r>
            <a:rPr lang="en-US" sz="2400" dirty="0" err="1"/>
            <a:t>dei</a:t>
          </a:r>
          <a:r>
            <a:rPr lang="en-US" sz="2400" dirty="0"/>
            <a:t> 2-3 m</a:t>
          </a:r>
        </a:p>
      </dgm:t>
    </dgm:pt>
    <dgm:pt modelId="{C7885745-BE0C-49C6-9967-D7C4D6934792}" type="parTrans" cxnId="{506E8005-F3DD-44EA-9B07-0CC4BAFA4663}">
      <dgm:prSet/>
      <dgm:spPr/>
      <dgm:t>
        <a:bodyPr/>
        <a:lstStyle/>
        <a:p>
          <a:endParaRPr lang="it-IT" sz="1800"/>
        </a:p>
      </dgm:t>
    </dgm:pt>
    <dgm:pt modelId="{1BE02D70-5E28-4587-9EBA-D56DD3E7BCA1}" type="sibTrans" cxnId="{506E8005-F3DD-44EA-9B07-0CC4BAFA4663}">
      <dgm:prSet/>
      <dgm:spPr/>
      <dgm:t>
        <a:bodyPr/>
        <a:lstStyle/>
        <a:p>
          <a:endParaRPr lang="it-IT" sz="1800"/>
        </a:p>
      </dgm:t>
    </dgm:pt>
    <dgm:pt modelId="{25E63D0A-882F-414B-8CA7-A61288F2B4C5}" type="pres">
      <dgm:prSet presAssocID="{3B60B763-087F-4EB4-88E4-27780382E569}" presName="linear" presStyleCnt="0">
        <dgm:presLayoutVars>
          <dgm:animLvl val="lvl"/>
          <dgm:resizeHandles val="exact"/>
        </dgm:presLayoutVars>
      </dgm:prSet>
      <dgm:spPr/>
    </dgm:pt>
    <dgm:pt modelId="{28B1F3C9-50C6-46F0-9254-3BB8A318ACB3}" type="pres">
      <dgm:prSet presAssocID="{AF493AD1-5AB1-423E-B4B3-973AD18334C8}" presName="parentText" presStyleLbl="node1" presStyleIdx="0" presStyleCnt="6">
        <dgm:presLayoutVars>
          <dgm:chMax val="0"/>
          <dgm:bulletEnabled val="1"/>
        </dgm:presLayoutVars>
      </dgm:prSet>
      <dgm:spPr/>
    </dgm:pt>
    <dgm:pt modelId="{4F7F05B9-81F6-470B-B54A-2F1D5AE4E029}" type="pres">
      <dgm:prSet presAssocID="{AF493AD1-5AB1-423E-B4B3-973AD18334C8}" presName="childText" presStyleLbl="revTx" presStyleIdx="0" presStyleCnt="1">
        <dgm:presLayoutVars>
          <dgm:bulletEnabled val="1"/>
        </dgm:presLayoutVars>
      </dgm:prSet>
      <dgm:spPr/>
    </dgm:pt>
    <dgm:pt modelId="{6A4F85C1-9BC5-4FE5-A008-3DB75D803A7B}" type="pres">
      <dgm:prSet presAssocID="{83E119D2-E1A3-41C1-B413-6642790779E4}" presName="parentText" presStyleLbl="node1" presStyleIdx="1" presStyleCnt="6">
        <dgm:presLayoutVars>
          <dgm:chMax val="0"/>
          <dgm:bulletEnabled val="1"/>
        </dgm:presLayoutVars>
      </dgm:prSet>
      <dgm:spPr/>
    </dgm:pt>
    <dgm:pt modelId="{6CF84790-67F2-4A42-A248-6DC558EC19E6}" type="pres">
      <dgm:prSet presAssocID="{4CDE8FE3-C99E-4B78-A7EA-CEF39F668722}" presName="spacer" presStyleCnt="0"/>
      <dgm:spPr/>
    </dgm:pt>
    <dgm:pt modelId="{E18794CC-CA67-434E-B1D4-80CE8B74A20A}" type="pres">
      <dgm:prSet presAssocID="{09FC96D3-1688-4092-838D-93E228A0F016}" presName="parentText" presStyleLbl="node1" presStyleIdx="2" presStyleCnt="6">
        <dgm:presLayoutVars>
          <dgm:chMax val="0"/>
          <dgm:bulletEnabled val="1"/>
        </dgm:presLayoutVars>
      </dgm:prSet>
      <dgm:spPr/>
    </dgm:pt>
    <dgm:pt modelId="{788F1ABF-A2CA-40D1-9ACD-174F9FEC28CB}" type="pres">
      <dgm:prSet presAssocID="{FCEC74B1-1376-4C7D-8C74-68B6BD051F4E}" presName="spacer" presStyleCnt="0"/>
      <dgm:spPr/>
    </dgm:pt>
    <dgm:pt modelId="{9B7D1431-884C-4AF2-81B2-5E6210C32DE0}" type="pres">
      <dgm:prSet presAssocID="{FAF98AD9-42E8-43CD-A362-8EBA4C72733D}" presName="parentText" presStyleLbl="node1" presStyleIdx="3" presStyleCnt="6">
        <dgm:presLayoutVars>
          <dgm:chMax val="0"/>
          <dgm:bulletEnabled val="1"/>
        </dgm:presLayoutVars>
      </dgm:prSet>
      <dgm:spPr/>
    </dgm:pt>
    <dgm:pt modelId="{C8C5DC08-923A-4129-B21C-ECD0FA5F35BA}" type="pres">
      <dgm:prSet presAssocID="{5DCDB21A-1475-43BB-9B0E-83AC48327F16}" presName="spacer" presStyleCnt="0"/>
      <dgm:spPr/>
    </dgm:pt>
    <dgm:pt modelId="{611D6939-6822-4497-9846-33C5A39875D3}" type="pres">
      <dgm:prSet presAssocID="{DE0CC4CA-001F-4F15-9D74-676A854E2FDC}" presName="parentText" presStyleLbl="node1" presStyleIdx="4" presStyleCnt="6">
        <dgm:presLayoutVars>
          <dgm:chMax val="0"/>
          <dgm:bulletEnabled val="1"/>
        </dgm:presLayoutVars>
      </dgm:prSet>
      <dgm:spPr/>
    </dgm:pt>
    <dgm:pt modelId="{990A5DD2-BBFE-454E-8677-5AC39CD98473}" type="pres">
      <dgm:prSet presAssocID="{6191AFBA-7D03-41A0-A6FC-2FD02E247CFC}" presName="spacer" presStyleCnt="0"/>
      <dgm:spPr/>
    </dgm:pt>
    <dgm:pt modelId="{75F949E9-BE56-4DFB-B48D-12EA13663D3A}" type="pres">
      <dgm:prSet presAssocID="{552E6790-DD47-45FB-8706-72E239C024B4}" presName="parentText" presStyleLbl="node1" presStyleIdx="5" presStyleCnt="6">
        <dgm:presLayoutVars>
          <dgm:chMax val="0"/>
          <dgm:bulletEnabled val="1"/>
        </dgm:presLayoutVars>
      </dgm:prSet>
      <dgm:spPr/>
    </dgm:pt>
  </dgm:ptLst>
  <dgm:cxnLst>
    <dgm:cxn modelId="{506E8005-F3DD-44EA-9B07-0CC4BAFA4663}" srcId="{3B60B763-087F-4EB4-88E4-27780382E569}" destId="{552E6790-DD47-45FB-8706-72E239C024B4}" srcOrd="5" destOrd="0" parTransId="{C7885745-BE0C-49C6-9967-D7C4D6934792}" sibTransId="{1BE02D70-5E28-4587-9EBA-D56DD3E7BCA1}"/>
    <dgm:cxn modelId="{0306D334-6A51-48BB-9275-CB0FAAF3B6A9}" srcId="{3B60B763-087F-4EB4-88E4-27780382E569}" destId="{83E119D2-E1A3-41C1-B413-6642790779E4}" srcOrd="1" destOrd="0" parTransId="{38DB84ED-1E51-49C4-BF4C-6E9D5A71546C}" sibTransId="{4CDE8FE3-C99E-4B78-A7EA-CEF39F668722}"/>
    <dgm:cxn modelId="{CC103A45-2130-424E-851C-38D15E501D44}" type="presOf" srcId="{DE0CC4CA-001F-4F15-9D74-676A854E2FDC}" destId="{611D6939-6822-4497-9846-33C5A39875D3}" srcOrd="0" destOrd="0" presId="urn:microsoft.com/office/officeart/2005/8/layout/vList2"/>
    <dgm:cxn modelId="{9FA97F4B-1E88-43C0-81A2-54592811EAE6}" type="presOf" srcId="{09FC96D3-1688-4092-838D-93E228A0F016}" destId="{E18794CC-CA67-434E-B1D4-80CE8B74A20A}" srcOrd="0" destOrd="0" presId="urn:microsoft.com/office/officeart/2005/8/layout/vList2"/>
    <dgm:cxn modelId="{CFD0FD4D-5BBD-411D-A5DE-81C5193FE5FC}" srcId="{3B60B763-087F-4EB4-88E4-27780382E569}" destId="{DE0CC4CA-001F-4F15-9D74-676A854E2FDC}" srcOrd="4" destOrd="0" parTransId="{496E2792-7678-44FA-8FBC-4EB757D0B27E}" sibTransId="{6191AFBA-7D03-41A0-A6FC-2FD02E247CFC}"/>
    <dgm:cxn modelId="{B654464F-D598-4CA5-8DE2-161E689F574E}" srcId="{3B60B763-087F-4EB4-88E4-27780382E569}" destId="{09FC96D3-1688-4092-838D-93E228A0F016}" srcOrd="2" destOrd="0" parTransId="{A314DA6A-9BB8-4830-9D00-C6549355A12C}" sibTransId="{FCEC74B1-1376-4C7D-8C74-68B6BD051F4E}"/>
    <dgm:cxn modelId="{36EFB95A-E491-414B-8F5F-5FFDFF39BC38}" type="presOf" srcId="{AF493AD1-5AB1-423E-B4B3-973AD18334C8}" destId="{28B1F3C9-50C6-46F0-9254-3BB8A318ACB3}" srcOrd="0" destOrd="0" presId="urn:microsoft.com/office/officeart/2005/8/layout/vList2"/>
    <dgm:cxn modelId="{50195063-A8D1-406C-9DC1-ADD0F949DC19}" srcId="{3B60B763-087F-4EB4-88E4-27780382E569}" destId="{AF493AD1-5AB1-423E-B4B3-973AD18334C8}" srcOrd="0" destOrd="0" parTransId="{BCF2DB59-DCFD-4E12-AA31-ACAE2DB35040}" sibTransId="{287EDD50-B856-403A-8528-F9D283C0A9D3}"/>
    <dgm:cxn modelId="{B9DA8469-6A9D-4709-AFE6-DF8014BBEE0F}" type="presOf" srcId="{5E0E9A02-F9AD-40C4-8EE3-253E27680316}" destId="{4F7F05B9-81F6-470B-B54A-2F1D5AE4E029}" srcOrd="0" destOrd="0" presId="urn:microsoft.com/office/officeart/2005/8/layout/vList2"/>
    <dgm:cxn modelId="{5106416F-98B9-4636-B1CE-DAD5801C4F62}" type="presOf" srcId="{FAF98AD9-42E8-43CD-A362-8EBA4C72733D}" destId="{9B7D1431-884C-4AF2-81B2-5E6210C32DE0}" srcOrd="0" destOrd="0" presId="urn:microsoft.com/office/officeart/2005/8/layout/vList2"/>
    <dgm:cxn modelId="{D799E588-72B1-45BB-889F-659D73E7DB2C}" type="presOf" srcId="{681BD0D6-3E21-4A96-9075-53C74677038D}" destId="{4F7F05B9-81F6-470B-B54A-2F1D5AE4E029}" srcOrd="0" destOrd="1" presId="urn:microsoft.com/office/officeart/2005/8/layout/vList2"/>
    <dgm:cxn modelId="{289C888C-CA15-433F-84B8-2EA0EF6C9EA6}" srcId="{3B60B763-087F-4EB4-88E4-27780382E569}" destId="{FAF98AD9-42E8-43CD-A362-8EBA4C72733D}" srcOrd="3" destOrd="0" parTransId="{BCA5A94B-F73D-458A-B266-9F2589187973}" sibTransId="{5DCDB21A-1475-43BB-9B0E-83AC48327F16}"/>
    <dgm:cxn modelId="{34D98FA7-D98C-4BC1-BE5A-8A83FA73F916}" type="presOf" srcId="{3B60B763-087F-4EB4-88E4-27780382E569}" destId="{25E63D0A-882F-414B-8CA7-A61288F2B4C5}" srcOrd="0" destOrd="0" presId="urn:microsoft.com/office/officeart/2005/8/layout/vList2"/>
    <dgm:cxn modelId="{B49D14CB-23FB-43CF-B601-9DC12D08F29E}" type="presOf" srcId="{83E119D2-E1A3-41C1-B413-6642790779E4}" destId="{6A4F85C1-9BC5-4FE5-A008-3DB75D803A7B}" srcOrd="0" destOrd="0" presId="urn:microsoft.com/office/officeart/2005/8/layout/vList2"/>
    <dgm:cxn modelId="{CB4FC7DD-0D42-4773-83FF-E4B7FFFA0355}" srcId="{AF493AD1-5AB1-423E-B4B3-973AD18334C8}" destId="{681BD0D6-3E21-4A96-9075-53C74677038D}" srcOrd="1" destOrd="0" parTransId="{482AA9AA-F307-44D6-85D6-1FBD7F3E1DDE}" sibTransId="{8194406F-813E-4278-9EBD-73E2252A5F7F}"/>
    <dgm:cxn modelId="{A78991F1-E076-40C5-97F3-825BA065D324}" type="presOf" srcId="{552E6790-DD47-45FB-8706-72E239C024B4}" destId="{75F949E9-BE56-4DFB-B48D-12EA13663D3A}" srcOrd="0" destOrd="0" presId="urn:microsoft.com/office/officeart/2005/8/layout/vList2"/>
    <dgm:cxn modelId="{44567BFC-11EC-4767-90E4-F33A93D2CE92}" srcId="{AF493AD1-5AB1-423E-B4B3-973AD18334C8}" destId="{5E0E9A02-F9AD-40C4-8EE3-253E27680316}" srcOrd="0" destOrd="0" parTransId="{16F82057-31AD-48F2-BD3A-241B59BDC749}" sibTransId="{C94D9749-E422-4492-8B72-818953919887}"/>
    <dgm:cxn modelId="{B3479E50-2A15-4053-ADF2-218705DE5928}" type="presParOf" srcId="{25E63D0A-882F-414B-8CA7-A61288F2B4C5}" destId="{28B1F3C9-50C6-46F0-9254-3BB8A318ACB3}" srcOrd="0" destOrd="0" presId="urn:microsoft.com/office/officeart/2005/8/layout/vList2"/>
    <dgm:cxn modelId="{B4F16F17-F464-4E89-8EAB-2546E306A0E7}" type="presParOf" srcId="{25E63D0A-882F-414B-8CA7-A61288F2B4C5}" destId="{4F7F05B9-81F6-470B-B54A-2F1D5AE4E029}" srcOrd="1" destOrd="0" presId="urn:microsoft.com/office/officeart/2005/8/layout/vList2"/>
    <dgm:cxn modelId="{D941A02C-AEE1-45E6-9E52-86FEE55D7F31}" type="presParOf" srcId="{25E63D0A-882F-414B-8CA7-A61288F2B4C5}" destId="{6A4F85C1-9BC5-4FE5-A008-3DB75D803A7B}" srcOrd="2" destOrd="0" presId="urn:microsoft.com/office/officeart/2005/8/layout/vList2"/>
    <dgm:cxn modelId="{C1058B3C-F7E0-4DE9-8D54-99EE924F0B57}" type="presParOf" srcId="{25E63D0A-882F-414B-8CA7-A61288F2B4C5}" destId="{6CF84790-67F2-4A42-A248-6DC558EC19E6}" srcOrd="3" destOrd="0" presId="urn:microsoft.com/office/officeart/2005/8/layout/vList2"/>
    <dgm:cxn modelId="{17E4DA99-0AB1-4767-B77D-297565F38B6B}" type="presParOf" srcId="{25E63D0A-882F-414B-8CA7-A61288F2B4C5}" destId="{E18794CC-CA67-434E-B1D4-80CE8B74A20A}" srcOrd="4" destOrd="0" presId="urn:microsoft.com/office/officeart/2005/8/layout/vList2"/>
    <dgm:cxn modelId="{EF30C253-FAC8-42B6-BE9A-0A04E70B597C}" type="presParOf" srcId="{25E63D0A-882F-414B-8CA7-A61288F2B4C5}" destId="{788F1ABF-A2CA-40D1-9ACD-174F9FEC28CB}" srcOrd="5" destOrd="0" presId="urn:microsoft.com/office/officeart/2005/8/layout/vList2"/>
    <dgm:cxn modelId="{D20CB188-6700-46A7-9374-56E83B5C904A}" type="presParOf" srcId="{25E63D0A-882F-414B-8CA7-A61288F2B4C5}" destId="{9B7D1431-884C-4AF2-81B2-5E6210C32DE0}" srcOrd="6" destOrd="0" presId="urn:microsoft.com/office/officeart/2005/8/layout/vList2"/>
    <dgm:cxn modelId="{8AA4CBDC-6D22-4513-A44B-549E1EEA2B10}" type="presParOf" srcId="{25E63D0A-882F-414B-8CA7-A61288F2B4C5}" destId="{C8C5DC08-923A-4129-B21C-ECD0FA5F35BA}" srcOrd="7" destOrd="0" presId="urn:microsoft.com/office/officeart/2005/8/layout/vList2"/>
    <dgm:cxn modelId="{8D9B1345-E868-45F9-B37D-E328488768EC}" type="presParOf" srcId="{25E63D0A-882F-414B-8CA7-A61288F2B4C5}" destId="{611D6939-6822-4497-9846-33C5A39875D3}" srcOrd="8" destOrd="0" presId="urn:microsoft.com/office/officeart/2005/8/layout/vList2"/>
    <dgm:cxn modelId="{F11DBF9F-AC50-488A-ADC9-7A3629C6DB9D}" type="presParOf" srcId="{25E63D0A-882F-414B-8CA7-A61288F2B4C5}" destId="{990A5DD2-BBFE-454E-8677-5AC39CD98473}" srcOrd="9" destOrd="0" presId="urn:microsoft.com/office/officeart/2005/8/layout/vList2"/>
    <dgm:cxn modelId="{4FA3AD89-4A8C-4D1B-AA90-9BD9D32E8AB1}" type="presParOf" srcId="{25E63D0A-882F-414B-8CA7-A61288F2B4C5}" destId="{75F949E9-BE56-4DFB-B48D-12EA13663D3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5F79CE1-29E9-3E4A-8DD7-A02E034CF7F2}" type="doc">
      <dgm:prSet loTypeId="urn:microsoft.com/office/officeart/2005/8/layout/vList2" loCatId="" qsTypeId="urn:microsoft.com/office/officeart/2005/8/quickstyle/simple2" qsCatId="simple" csTypeId="urn:microsoft.com/office/officeart/2005/8/colors/accent0_3" csCatId="mainScheme" phldr="1"/>
      <dgm:spPr/>
      <dgm:t>
        <a:bodyPr/>
        <a:lstStyle/>
        <a:p>
          <a:endParaRPr lang="it-IT"/>
        </a:p>
      </dgm:t>
    </dgm:pt>
    <dgm:pt modelId="{11FCD0FF-FA10-3F46-B31F-8C10FB1F8292}">
      <dgm:prSet phldrT="[Testo]"/>
      <dgm:spPr/>
      <dgm:t>
        <a:bodyPr/>
        <a:lstStyle/>
        <a:p>
          <a:pPr>
            <a:buClr>
              <a:schemeClr val="tx1"/>
            </a:buClr>
          </a:pPr>
          <a:r>
            <a:rPr lang="it-IT" dirty="0">
              <a:latin typeface="+mj-lt"/>
            </a:rPr>
            <a:t>Si stabilisce ritmo circadiano 24h preceduto da free-</a:t>
          </a:r>
          <a:r>
            <a:rPr lang="it-IT" dirty="0" err="1">
              <a:latin typeface="+mj-lt"/>
            </a:rPr>
            <a:t>running</a:t>
          </a:r>
          <a:r>
            <a:rPr lang="it-IT" dirty="0">
              <a:latin typeface="+mj-lt"/>
            </a:rPr>
            <a:t> 25h</a:t>
          </a:r>
          <a:endParaRPr lang="it-IT" dirty="0"/>
        </a:p>
      </dgm:t>
    </dgm:pt>
    <dgm:pt modelId="{2BDACAAB-7EA0-F24C-BA16-8D1E358EB18D}" type="parTrans" cxnId="{4623D9E1-3401-C84B-A7A9-2DC79A56FA1B}">
      <dgm:prSet/>
      <dgm:spPr/>
      <dgm:t>
        <a:bodyPr/>
        <a:lstStyle/>
        <a:p>
          <a:endParaRPr lang="it-IT"/>
        </a:p>
      </dgm:t>
    </dgm:pt>
    <dgm:pt modelId="{23FC86CC-E89C-CA43-BA3C-BC0532452D49}" type="sibTrans" cxnId="{4623D9E1-3401-C84B-A7A9-2DC79A56FA1B}">
      <dgm:prSet/>
      <dgm:spPr/>
      <dgm:t>
        <a:bodyPr/>
        <a:lstStyle/>
        <a:p>
          <a:endParaRPr lang="it-IT"/>
        </a:p>
      </dgm:t>
    </dgm:pt>
    <dgm:pt modelId="{7A457930-60B5-C749-896C-67CFD6462F0D}">
      <dgm:prSet/>
      <dgm:spPr/>
      <dgm:t>
        <a:bodyPr/>
        <a:lstStyle/>
        <a:p>
          <a:r>
            <a:rPr lang="it-IT" b="1" dirty="0">
              <a:latin typeface="+mj-lt"/>
            </a:rPr>
            <a:t>Coliche = primo segno di ritmicità circadiana </a:t>
          </a:r>
        </a:p>
      </dgm:t>
    </dgm:pt>
    <dgm:pt modelId="{8B366786-08C2-B849-8DA9-995B7E9AB230}" type="parTrans" cxnId="{92FA0021-0963-7049-AA77-DF17416251A0}">
      <dgm:prSet/>
      <dgm:spPr/>
      <dgm:t>
        <a:bodyPr/>
        <a:lstStyle/>
        <a:p>
          <a:endParaRPr lang="it-IT"/>
        </a:p>
      </dgm:t>
    </dgm:pt>
    <dgm:pt modelId="{3F06F17A-9D16-7D42-A58C-94BFD37C50A1}" type="sibTrans" cxnId="{92FA0021-0963-7049-AA77-DF17416251A0}">
      <dgm:prSet/>
      <dgm:spPr/>
      <dgm:t>
        <a:bodyPr/>
        <a:lstStyle/>
        <a:p>
          <a:endParaRPr lang="it-IT"/>
        </a:p>
      </dgm:t>
    </dgm:pt>
    <dgm:pt modelId="{EFEE15E7-D669-3A40-BE19-646EE5D5BEE0}">
      <dgm:prSet/>
      <dgm:spPr/>
      <dgm:t>
        <a:bodyPr/>
        <a:lstStyle/>
        <a:p>
          <a:r>
            <a:rPr lang="it-IT">
              <a:latin typeface="+mj-lt"/>
            </a:rPr>
            <a:t>Tra 4 e 6 sett. il sonno inizia a consolidarsi in relazione al ciclo luce-buio</a:t>
          </a:r>
          <a:endParaRPr lang="it-IT" dirty="0">
            <a:latin typeface="+mj-lt"/>
          </a:endParaRPr>
        </a:p>
      </dgm:t>
    </dgm:pt>
    <dgm:pt modelId="{B559581E-07C6-5B43-B542-CF9928D2C5DA}" type="parTrans" cxnId="{13357A0C-3524-5848-BC8B-F0C7FB9DBA6E}">
      <dgm:prSet/>
      <dgm:spPr/>
      <dgm:t>
        <a:bodyPr/>
        <a:lstStyle/>
        <a:p>
          <a:endParaRPr lang="it-IT"/>
        </a:p>
      </dgm:t>
    </dgm:pt>
    <dgm:pt modelId="{6BE17760-C6DE-A746-A775-B56F94CB291F}" type="sibTrans" cxnId="{13357A0C-3524-5848-BC8B-F0C7FB9DBA6E}">
      <dgm:prSet/>
      <dgm:spPr/>
      <dgm:t>
        <a:bodyPr/>
        <a:lstStyle/>
        <a:p>
          <a:endParaRPr lang="it-IT"/>
        </a:p>
      </dgm:t>
    </dgm:pt>
    <dgm:pt modelId="{5A8B4E05-8B7C-624E-AD78-699DC72B5E6E}">
      <dgm:prSet/>
      <dgm:spPr/>
      <dgm:t>
        <a:bodyPr/>
        <a:lstStyle/>
        <a:p>
          <a:r>
            <a:rPr lang="it-IT">
              <a:latin typeface="+mj-lt"/>
            </a:rPr>
            <a:t>A 4 mesi fase di trasformazione e di maturazione EEG</a:t>
          </a:r>
          <a:endParaRPr lang="it-IT" dirty="0">
            <a:latin typeface="+mj-lt"/>
          </a:endParaRPr>
        </a:p>
      </dgm:t>
    </dgm:pt>
    <dgm:pt modelId="{9FC3DCCB-799F-8F43-B185-C1E44384A50E}" type="parTrans" cxnId="{E4E75A35-B7F9-6E4B-B397-CEB321F76808}">
      <dgm:prSet/>
      <dgm:spPr/>
      <dgm:t>
        <a:bodyPr/>
        <a:lstStyle/>
        <a:p>
          <a:endParaRPr lang="it-IT"/>
        </a:p>
      </dgm:t>
    </dgm:pt>
    <dgm:pt modelId="{AEC25CD4-D3A2-1F48-BA3C-6D4925A6F91D}" type="sibTrans" cxnId="{E4E75A35-B7F9-6E4B-B397-CEB321F76808}">
      <dgm:prSet/>
      <dgm:spPr/>
      <dgm:t>
        <a:bodyPr/>
        <a:lstStyle/>
        <a:p>
          <a:endParaRPr lang="it-IT"/>
        </a:p>
      </dgm:t>
    </dgm:pt>
    <dgm:pt modelId="{3DFAF529-410C-AC4F-A4D1-8010DB77F89C}">
      <dgm:prSet/>
      <dgm:spPr/>
      <dgm:t>
        <a:bodyPr/>
        <a:lstStyle/>
        <a:p>
          <a:r>
            <a:rPr lang="it-IT">
              <a:latin typeface="+mj-lt"/>
            </a:rPr>
            <a:t>A 6 m. periodo sonno più lungo: 358</a:t>
          </a:r>
          <a:r>
            <a:rPr lang="ja-JP" altLang="it-IT">
              <a:latin typeface="+mj-lt"/>
            </a:rPr>
            <a:t>’</a:t>
          </a:r>
          <a:r>
            <a:rPr lang="it-IT">
              <a:latin typeface="+mj-lt"/>
            </a:rPr>
            <a:t> (48% TST)</a:t>
          </a:r>
          <a:endParaRPr lang="it-IT" dirty="0">
            <a:latin typeface="+mj-lt"/>
          </a:endParaRPr>
        </a:p>
      </dgm:t>
    </dgm:pt>
    <dgm:pt modelId="{508FAB3D-1610-3B4E-8698-F3A09CCD7D7A}" type="parTrans" cxnId="{25C9CE1B-AA90-C64C-936A-8B18CDB1C9B5}">
      <dgm:prSet/>
      <dgm:spPr/>
      <dgm:t>
        <a:bodyPr/>
        <a:lstStyle/>
        <a:p>
          <a:endParaRPr lang="it-IT"/>
        </a:p>
      </dgm:t>
    </dgm:pt>
    <dgm:pt modelId="{1E4C3018-4A0D-EB46-8318-D6B730486CC3}" type="sibTrans" cxnId="{25C9CE1B-AA90-C64C-936A-8B18CDB1C9B5}">
      <dgm:prSet/>
      <dgm:spPr/>
      <dgm:t>
        <a:bodyPr/>
        <a:lstStyle/>
        <a:p>
          <a:endParaRPr lang="it-IT"/>
        </a:p>
      </dgm:t>
    </dgm:pt>
    <dgm:pt modelId="{DE78C646-E515-D342-8DE7-63925461369D}">
      <dgm:prSet/>
      <dgm:spPr/>
      <dgm:t>
        <a:bodyPr/>
        <a:lstStyle/>
        <a:p>
          <a:r>
            <a:rPr lang="it-IT">
              <a:latin typeface="+mj-lt"/>
            </a:rPr>
            <a:t>Progressivamente sonno notturno da 9 ore a 3 mesi a 12 ore tra 6 mesi e 1 anno</a:t>
          </a:r>
          <a:endParaRPr lang="it-IT" dirty="0">
            <a:latin typeface="+mj-lt"/>
          </a:endParaRPr>
        </a:p>
      </dgm:t>
    </dgm:pt>
    <dgm:pt modelId="{BC821B00-CB54-5B4D-A835-68A494D90607}" type="parTrans" cxnId="{6717DE04-B032-3C48-9876-13A0DE02E604}">
      <dgm:prSet/>
      <dgm:spPr/>
      <dgm:t>
        <a:bodyPr/>
        <a:lstStyle/>
        <a:p>
          <a:endParaRPr lang="it-IT"/>
        </a:p>
      </dgm:t>
    </dgm:pt>
    <dgm:pt modelId="{6DBFC731-D628-154A-9DB6-67CCE88F872C}" type="sibTrans" cxnId="{6717DE04-B032-3C48-9876-13A0DE02E604}">
      <dgm:prSet/>
      <dgm:spPr/>
      <dgm:t>
        <a:bodyPr/>
        <a:lstStyle/>
        <a:p>
          <a:endParaRPr lang="it-IT"/>
        </a:p>
      </dgm:t>
    </dgm:pt>
    <dgm:pt modelId="{B92DEF42-620D-E14F-AD38-E72D53985331}" type="pres">
      <dgm:prSet presAssocID="{95F79CE1-29E9-3E4A-8DD7-A02E034CF7F2}" presName="linear" presStyleCnt="0">
        <dgm:presLayoutVars>
          <dgm:animLvl val="lvl"/>
          <dgm:resizeHandles val="exact"/>
        </dgm:presLayoutVars>
      </dgm:prSet>
      <dgm:spPr/>
    </dgm:pt>
    <dgm:pt modelId="{F8162394-16B1-074F-8E62-440467DC14C3}" type="pres">
      <dgm:prSet presAssocID="{11FCD0FF-FA10-3F46-B31F-8C10FB1F8292}" presName="parentText" presStyleLbl="node1" presStyleIdx="0" presStyleCnt="6">
        <dgm:presLayoutVars>
          <dgm:chMax val="0"/>
          <dgm:bulletEnabled val="1"/>
        </dgm:presLayoutVars>
      </dgm:prSet>
      <dgm:spPr/>
    </dgm:pt>
    <dgm:pt modelId="{F6DE075D-20F2-A44A-9635-84C53D7137CF}" type="pres">
      <dgm:prSet presAssocID="{23FC86CC-E89C-CA43-BA3C-BC0532452D49}" presName="spacer" presStyleCnt="0"/>
      <dgm:spPr/>
    </dgm:pt>
    <dgm:pt modelId="{36EB47C5-82D6-F548-93ED-84DBFF9FB754}" type="pres">
      <dgm:prSet presAssocID="{7A457930-60B5-C749-896C-67CFD6462F0D}" presName="parentText" presStyleLbl="node1" presStyleIdx="1" presStyleCnt="6">
        <dgm:presLayoutVars>
          <dgm:chMax val="0"/>
          <dgm:bulletEnabled val="1"/>
        </dgm:presLayoutVars>
      </dgm:prSet>
      <dgm:spPr/>
    </dgm:pt>
    <dgm:pt modelId="{049F22DF-B14D-F443-AB41-D0A1ED024FA9}" type="pres">
      <dgm:prSet presAssocID="{3F06F17A-9D16-7D42-A58C-94BFD37C50A1}" presName="spacer" presStyleCnt="0"/>
      <dgm:spPr/>
    </dgm:pt>
    <dgm:pt modelId="{2CD2ACA5-6DB1-854D-A3E3-675CE4E8725E}" type="pres">
      <dgm:prSet presAssocID="{EFEE15E7-D669-3A40-BE19-646EE5D5BEE0}" presName="parentText" presStyleLbl="node1" presStyleIdx="2" presStyleCnt="6">
        <dgm:presLayoutVars>
          <dgm:chMax val="0"/>
          <dgm:bulletEnabled val="1"/>
        </dgm:presLayoutVars>
      </dgm:prSet>
      <dgm:spPr/>
    </dgm:pt>
    <dgm:pt modelId="{FC30AFAD-F860-C246-8910-093B3194FE90}" type="pres">
      <dgm:prSet presAssocID="{6BE17760-C6DE-A746-A775-B56F94CB291F}" presName="spacer" presStyleCnt="0"/>
      <dgm:spPr/>
    </dgm:pt>
    <dgm:pt modelId="{0CE97F17-C341-9F45-9536-713322AE0172}" type="pres">
      <dgm:prSet presAssocID="{5A8B4E05-8B7C-624E-AD78-699DC72B5E6E}" presName="parentText" presStyleLbl="node1" presStyleIdx="3" presStyleCnt="6">
        <dgm:presLayoutVars>
          <dgm:chMax val="0"/>
          <dgm:bulletEnabled val="1"/>
        </dgm:presLayoutVars>
      </dgm:prSet>
      <dgm:spPr/>
    </dgm:pt>
    <dgm:pt modelId="{321E2D21-ABDC-0F47-9440-96EB813BFE86}" type="pres">
      <dgm:prSet presAssocID="{AEC25CD4-D3A2-1F48-BA3C-6D4925A6F91D}" presName="spacer" presStyleCnt="0"/>
      <dgm:spPr/>
    </dgm:pt>
    <dgm:pt modelId="{9E7F5EEA-8118-F544-88BA-F79638A86742}" type="pres">
      <dgm:prSet presAssocID="{3DFAF529-410C-AC4F-A4D1-8010DB77F89C}" presName="parentText" presStyleLbl="node1" presStyleIdx="4" presStyleCnt="6">
        <dgm:presLayoutVars>
          <dgm:chMax val="0"/>
          <dgm:bulletEnabled val="1"/>
        </dgm:presLayoutVars>
      </dgm:prSet>
      <dgm:spPr/>
    </dgm:pt>
    <dgm:pt modelId="{26DF3736-3EF9-4646-B8CC-FDC43F06EA69}" type="pres">
      <dgm:prSet presAssocID="{1E4C3018-4A0D-EB46-8318-D6B730486CC3}" presName="spacer" presStyleCnt="0"/>
      <dgm:spPr/>
    </dgm:pt>
    <dgm:pt modelId="{0E1449E4-E942-4948-BD15-7B5AF58D4EAF}" type="pres">
      <dgm:prSet presAssocID="{DE78C646-E515-D342-8DE7-63925461369D}" presName="parentText" presStyleLbl="node1" presStyleIdx="5" presStyleCnt="6">
        <dgm:presLayoutVars>
          <dgm:chMax val="0"/>
          <dgm:bulletEnabled val="1"/>
        </dgm:presLayoutVars>
      </dgm:prSet>
      <dgm:spPr/>
    </dgm:pt>
  </dgm:ptLst>
  <dgm:cxnLst>
    <dgm:cxn modelId="{6717DE04-B032-3C48-9876-13A0DE02E604}" srcId="{95F79CE1-29E9-3E4A-8DD7-A02E034CF7F2}" destId="{DE78C646-E515-D342-8DE7-63925461369D}" srcOrd="5" destOrd="0" parTransId="{BC821B00-CB54-5B4D-A835-68A494D90607}" sibTransId="{6DBFC731-D628-154A-9DB6-67CCE88F872C}"/>
    <dgm:cxn modelId="{6AD8A608-8A9C-41A2-857C-A6FC28F09E03}" type="presOf" srcId="{95F79CE1-29E9-3E4A-8DD7-A02E034CF7F2}" destId="{B92DEF42-620D-E14F-AD38-E72D53985331}" srcOrd="0" destOrd="0" presId="urn:microsoft.com/office/officeart/2005/8/layout/vList2"/>
    <dgm:cxn modelId="{13357A0C-3524-5848-BC8B-F0C7FB9DBA6E}" srcId="{95F79CE1-29E9-3E4A-8DD7-A02E034CF7F2}" destId="{EFEE15E7-D669-3A40-BE19-646EE5D5BEE0}" srcOrd="2" destOrd="0" parTransId="{B559581E-07C6-5B43-B542-CF9928D2C5DA}" sibTransId="{6BE17760-C6DE-A746-A775-B56F94CB291F}"/>
    <dgm:cxn modelId="{378C7815-375E-4DFC-BC40-7FF068AE5210}" type="presOf" srcId="{11FCD0FF-FA10-3F46-B31F-8C10FB1F8292}" destId="{F8162394-16B1-074F-8E62-440467DC14C3}" srcOrd="0" destOrd="0" presId="urn:microsoft.com/office/officeart/2005/8/layout/vList2"/>
    <dgm:cxn modelId="{25C9CE1B-AA90-C64C-936A-8B18CDB1C9B5}" srcId="{95F79CE1-29E9-3E4A-8DD7-A02E034CF7F2}" destId="{3DFAF529-410C-AC4F-A4D1-8010DB77F89C}" srcOrd="4" destOrd="0" parTransId="{508FAB3D-1610-3B4E-8698-F3A09CCD7D7A}" sibTransId="{1E4C3018-4A0D-EB46-8318-D6B730486CC3}"/>
    <dgm:cxn modelId="{92FA0021-0963-7049-AA77-DF17416251A0}" srcId="{95F79CE1-29E9-3E4A-8DD7-A02E034CF7F2}" destId="{7A457930-60B5-C749-896C-67CFD6462F0D}" srcOrd="1" destOrd="0" parTransId="{8B366786-08C2-B849-8DA9-995B7E9AB230}" sibTransId="{3F06F17A-9D16-7D42-A58C-94BFD37C50A1}"/>
    <dgm:cxn modelId="{E4E75A35-B7F9-6E4B-B397-CEB321F76808}" srcId="{95F79CE1-29E9-3E4A-8DD7-A02E034CF7F2}" destId="{5A8B4E05-8B7C-624E-AD78-699DC72B5E6E}" srcOrd="3" destOrd="0" parTransId="{9FC3DCCB-799F-8F43-B185-C1E44384A50E}" sibTransId="{AEC25CD4-D3A2-1F48-BA3C-6D4925A6F91D}"/>
    <dgm:cxn modelId="{7EF8FB5F-08C3-4C8E-8C5B-E62B15940E41}" type="presOf" srcId="{7A457930-60B5-C749-896C-67CFD6462F0D}" destId="{36EB47C5-82D6-F548-93ED-84DBFF9FB754}" srcOrd="0" destOrd="0" presId="urn:microsoft.com/office/officeart/2005/8/layout/vList2"/>
    <dgm:cxn modelId="{0A28AE71-5FFB-496F-ADDD-9338ACBF251D}" type="presOf" srcId="{EFEE15E7-D669-3A40-BE19-646EE5D5BEE0}" destId="{2CD2ACA5-6DB1-854D-A3E3-675CE4E8725E}" srcOrd="0" destOrd="0" presId="urn:microsoft.com/office/officeart/2005/8/layout/vList2"/>
    <dgm:cxn modelId="{FBBE2BA2-8F1D-4200-9D71-EFBE5EF6C866}" type="presOf" srcId="{5A8B4E05-8B7C-624E-AD78-699DC72B5E6E}" destId="{0CE97F17-C341-9F45-9536-713322AE0172}" srcOrd="0" destOrd="0" presId="urn:microsoft.com/office/officeart/2005/8/layout/vList2"/>
    <dgm:cxn modelId="{089A14B5-84E9-4CF6-8B7B-95E16607F468}" type="presOf" srcId="{DE78C646-E515-D342-8DE7-63925461369D}" destId="{0E1449E4-E942-4948-BD15-7B5AF58D4EAF}" srcOrd="0" destOrd="0" presId="urn:microsoft.com/office/officeart/2005/8/layout/vList2"/>
    <dgm:cxn modelId="{4623D9E1-3401-C84B-A7A9-2DC79A56FA1B}" srcId="{95F79CE1-29E9-3E4A-8DD7-A02E034CF7F2}" destId="{11FCD0FF-FA10-3F46-B31F-8C10FB1F8292}" srcOrd="0" destOrd="0" parTransId="{2BDACAAB-7EA0-F24C-BA16-8D1E358EB18D}" sibTransId="{23FC86CC-E89C-CA43-BA3C-BC0532452D49}"/>
    <dgm:cxn modelId="{A4A28DF7-5EFF-4A66-80BE-AAD35395AAA5}" type="presOf" srcId="{3DFAF529-410C-AC4F-A4D1-8010DB77F89C}" destId="{9E7F5EEA-8118-F544-88BA-F79638A86742}" srcOrd="0" destOrd="0" presId="urn:microsoft.com/office/officeart/2005/8/layout/vList2"/>
    <dgm:cxn modelId="{3C5B6729-4795-435F-8E56-144547A08F73}" type="presParOf" srcId="{B92DEF42-620D-E14F-AD38-E72D53985331}" destId="{F8162394-16B1-074F-8E62-440467DC14C3}" srcOrd="0" destOrd="0" presId="urn:microsoft.com/office/officeart/2005/8/layout/vList2"/>
    <dgm:cxn modelId="{E35A6279-F762-48AA-BBF2-4ED9E75DA2ED}" type="presParOf" srcId="{B92DEF42-620D-E14F-AD38-E72D53985331}" destId="{F6DE075D-20F2-A44A-9635-84C53D7137CF}" srcOrd="1" destOrd="0" presId="urn:microsoft.com/office/officeart/2005/8/layout/vList2"/>
    <dgm:cxn modelId="{C8ECF997-A694-4F6E-A5C3-8C84C6F12998}" type="presParOf" srcId="{B92DEF42-620D-E14F-AD38-E72D53985331}" destId="{36EB47C5-82D6-F548-93ED-84DBFF9FB754}" srcOrd="2" destOrd="0" presId="urn:microsoft.com/office/officeart/2005/8/layout/vList2"/>
    <dgm:cxn modelId="{FD048611-DC85-401F-AD44-3AC9488DBB7D}" type="presParOf" srcId="{B92DEF42-620D-E14F-AD38-E72D53985331}" destId="{049F22DF-B14D-F443-AB41-D0A1ED024FA9}" srcOrd="3" destOrd="0" presId="urn:microsoft.com/office/officeart/2005/8/layout/vList2"/>
    <dgm:cxn modelId="{6217182A-E2F3-45C7-9ADB-9AA222BCB74A}" type="presParOf" srcId="{B92DEF42-620D-E14F-AD38-E72D53985331}" destId="{2CD2ACA5-6DB1-854D-A3E3-675CE4E8725E}" srcOrd="4" destOrd="0" presId="urn:microsoft.com/office/officeart/2005/8/layout/vList2"/>
    <dgm:cxn modelId="{D1216E48-439E-493E-94C5-CD61699C1B8F}" type="presParOf" srcId="{B92DEF42-620D-E14F-AD38-E72D53985331}" destId="{FC30AFAD-F860-C246-8910-093B3194FE90}" srcOrd="5" destOrd="0" presId="urn:microsoft.com/office/officeart/2005/8/layout/vList2"/>
    <dgm:cxn modelId="{D14B93CA-7974-4362-A2BA-D6EB236EB21B}" type="presParOf" srcId="{B92DEF42-620D-E14F-AD38-E72D53985331}" destId="{0CE97F17-C341-9F45-9536-713322AE0172}" srcOrd="6" destOrd="0" presId="urn:microsoft.com/office/officeart/2005/8/layout/vList2"/>
    <dgm:cxn modelId="{6A51C33A-691B-409A-8335-713D24672623}" type="presParOf" srcId="{B92DEF42-620D-E14F-AD38-E72D53985331}" destId="{321E2D21-ABDC-0F47-9440-96EB813BFE86}" srcOrd="7" destOrd="0" presId="urn:microsoft.com/office/officeart/2005/8/layout/vList2"/>
    <dgm:cxn modelId="{F91B8E9C-A445-493A-9437-C81CB7B330DA}" type="presParOf" srcId="{B92DEF42-620D-E14F-AD38-E72D53985331}" destId="{9E7F5EEA-8118-F544-88BA-F79638A86742}" srcOrd="8" destOrd="0" presId="urn:microsoft.com/office/officeart/2005/8/layout/vList2"/>
    <dgm:cxn modelId="{06E72F77-6FA1-43E5-8B90-43CC112F2283}" type="presParOf" srcId="{B92DEF42-620D-E14F-AD38-E72D53985331}" destId="{26DF3736-3EF9-4646-B8CC-FDC43F06EA69}" srcOrd="9" destOrd="0" presId="urn:microsoft.com/office/officeart/2005/8/layout/vList2"/>
    <dgm:cxn modelId="{9FCFA755-3CD7-4016-90BD-BA3291B56F4A}" type="presParOf" srcId="{B92DEF42-620D-E14F-AD38-E72D53985331}" destId="{0E1449E4-E942-4948-BD15-7B5AF58D4EAF}"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E94D31-B57D-4DDB-BFAB-65B572A24EED}"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it-IT"/>
        </a:p>
      </dgm:t>
    </dgm:pt>
    <dgm:pt modelId="{DE5470C1-150D-463B-8939-313D684D0D28}">
      <dgm:prSet custT="1"/>
      <dgm:spPr/>
      <dgm:t>
        <a:bodyPr/>
        <a:lstStyle/>
        <a:p>
          <a:pPr rtl="0"/>
          <a:r>
            <a:rPr lang="it-IT" sz="2400" dirty="0"/>
            <a:t>La latenza del sonno media tra 15 e 30 minuti</a:t>
          </a:r>
        </a:p>
      </dgm:t>
    </dgm:pt>
    <dgm:pt modelId="{03CD7165-937D-4852-92EF-190236A95BFA}" type="parTrans" cxnId="{8B9C1C02-45D2-4623-BC1B-2AD706CB2E46}">
      <dgm:prSet/>
      <dgm:spPr/>
      <dgm:t>
        <a:bodyPr/>
        <a:lstStyle/>
        <a:p>
          <a:endParaRPr lang="it-IT" sz="2400"/>
        </a:p>
      </dgm:t>
    </dgm:pt>
    <dgm:pt modelId="{5CC741C4-20A1-4002-BEC2-A20602A746B1}" type="sibTrans" cxnId="{8B9C1C02-45D2-4623-BC1B-2AD706CB2E46}">
      <dgm:prSet/>
      <dgm:spPr/>
      <dgm:t>
        <a:bodyPr/>
        <a:lstStyle/>
        <a:p>
          <a:endParaRPr lang="it-IT" sz="2400"/>
        </a:p>
      </dgm:t>
    </dgm:pt>
    <dgm:pt modelId="{BB5E372C-36A6-47D4-9313-182154FCF55D}">
      <dgm:prSet custT="1"/>
      <dgm:spPr/>
      <dgm:t>
        <a:bodyPr/>
        <a:lstStyle/>
        <a:p>
          <a:r>
            <a:rPr lang="it-IT" sz="2400" dirty="0"/>
            <a:t>Lo stadio 2 NREM appare entro 3-4 minuti dopo l'inizio del sonno e 3-4 NREM entro 15'</a:t>
          </a:r>
          <a:endParaRPr lang="en-US" sz="2400" dirty="0"/>
        </a:p>
      </dgm:t>
    </dgm:pt>
    <dgm:pt modelId="{B3CFED06-92C1-45E5-85D0-39E5ADA63DC4}" type="parTrans" cxnId="{FDEEA6FD-1A96-4C71-8724-8E7F8EB853D8}">
      <dgm:prSet/>
      <dgm:spPr/>
      <dgm:t>
        <a:bodyPr/>
        <a:lstStyle/>
        <a:p>
          <a:endParaRPr lang="en-US" sz="1600"/>
        </a:p>
      </dgm:t>
    </dgm:pt>
    <dgm:pt modelId="{37FFE56F-26A8-46A5-B1F7-5D75D4AD120E}" type="sibTrans" cxnId="{FDEEA6FD-1A96-4C71-8724-8E7F8EB853D8}">
      <dgm:prSet/>
      <dgm:spPr/>
      <dgm:t>
        <a:bodyPr/>
        <a:lstStyle/>
        <a:p>
          <a:endParaRPr lang="en-US" sz="1600"/>
        </a:p>
      </dgm:t>
    </dgm:pt>
    <dgm:pt modelId="{7CD1F3E8-FF13-4906-90D0-749A535BB7B6}">
      <dgm:prSet custT="1"/>
      <dgm:spPr/>
      <dgm:t>
        <a:bodyPr/>
        <a:lstStyle/>
        <a:p>
          <a:r>
            <a:rPr lang="it-IT" sz="2400" dirty="0"/>
            <a:t>NREM principalmente durante il primo terzo della notte</a:t>
          </a:r>
          <a:endParaRPr lang="en-US" sz="2400" dirty="0"/>
        </a:p>
      </dgm:t>
    </dgm:pt>
    <dgm:pt modelId="{A1F95E02-A094-4785-A6E5-0949B5519957}" type="parTrans" cxnId="{5E217E74-4349-4276-82FF-1F7F436FFF02}">
      <dgm:prSet/>
      <dgm:spPr/>
      <dgm:t>
        <a:bodyPr/>
        <a:lstStyle/>
        <a:p>
          <a:endParaRPr lang="en-US" sz="1600"/>
        </a:p>
      </dgm:t>
    </dgm:pt>
    <dgm:pt modelId="{F338A2B0-600A-4F8B-ABB0-FBBCC547C8F7}" type="sibTrans" cxnId="{5E217E74-4349-4276-82FF-1F7F436FFF02}">
      <dgm:prSet/>
      <dgm:spPr/>
      <dgm:t>
        <a:bodyPr/>
        <a:lstStyle/>
        <a:p>
          <a:endParaRPr lang="en-US" sz="1600"/>
        </a:p>
      </dgm:t>
    </dgm:pt>
    <dgm:pt modelId="{21112D2F-C100-416E-8250-7BC6AB0AD716}">
      <dgm:prSet custT="1"/>
      <dgm:spPr/>
      <dgm:t>
        <a:bodyPr/>
        <a:lstStyle/>
        <a:p>
          <a:r>
            <a:rPr lang="it-IT" sz="2400" dirty="0"/>
            <a:t>Il primo periodo REM entro 1 h dopo l'inizio del sonno</a:t>
          </a:r>
          <a:endParaRPr lang="en-US" sz="2400" dirty="0"/>
        </a:p>
      </dgm:t>
    </dgm:pt>
    <dgm:pt modelId="{8DB3823B-E7E9-4B3F-935B-3AD1130F9FBD}" type="parTrans" cxnId="{38B98A9F-E4FE-460B-AAB3-98FF9145B8CB}">
      <dgm:prSet/>
      <dgm:spPr/>
      <dgm:t>
        <a:bodyPr/>
        <a:lstStyle/>
        <a:p>
          <a:endParaRPr lang="en-US" sz="1600"/>
        </a:p>
      </dgm:t>
    </dgm:pt>
    <dgm:pt modelId="{39616C6C-01E3-45A7-BB6D-9B106E3325BB}" type="sibTrans" cxnId="{38B98A9F-E4FE-460B-AAB3-98FF9145B8CB}">
      <dgm:prSet/>
      <dgm:spPr/>
      <dgm:t>
        <a:bodyPr/>
        <a:lstStyle/>
        <a:p>
          <a:endParaRPr lang="en-US" sz="1600"/>
        </a:p>
      </dgm:t>
    </dgm:pt>
    <dgm:pt modelId="{31AEF997-F747-48E5-A02C-F096607EA6D8}">
      <dgm:prSet custT="1"/>
      <dgm:spPr/>
      <dgm:t>
        <a:bodyPr/>
        <a:lstStyle/>
        <a:p>
          <a:r>
            <a:rPr lang="it-IT" sz="2400" dirty="0"/>
            <a:t>Diminuzione REM dal 30% al 20-25% (livello adulti)</a:t>
          </a:r>
          <a:endParaRPr lang="en-US" sz="2400" dirty="0"/>
        </a:p>
      </dgm:t>
    </dgm:pt>
    <dgm:pt modelId="{914D5DBD-2BBE-4BA9-ADF8-9ADAAB406175}" type="parTrans" cxnId="{D9BF775D-15B6-4906-A5C9-1C93BC0EB41A}">
      <dgm:prSet/>
      <dgm:spPr/>
      <dgm:t>
        <a:bodyPr/>
        <a:lstStyle/>
        <a:p>
          <a:endParaRPr lang="en-US" sz="1600"/>
        </a:p>
      </dgm:t>
    </dgm:pt>
    <dgm:pt modelId="{6A0D038A-9028-4463-A323-6869B3270C5E}" type="sibTrans" cxnId="{D9BF775D-15B6-4906-A5C9-1C93BC0EB41A}">
      <dgm:prSet/>
      <dgm:spPr/>
      <dgm:t>
        <a:bodyPr/>
        <a:lstStyle/>
        <a:p>
          <a:endParaRPr lang="en-US" sz="1600"/>
        </a:p>
      </dgm:t>
    </dgm:pt>
    <dgm:pt modelId="{12DEAB09-FB9C-47B7-AD93-F7C849DCFA18}">
      <dgm:prSet custT="1"/>
      <dgm:spPr/>
      <dgm:t>
        <a:bodyPr/>
        <a:lstStyle/>
        <a:p>
          <a:r>
            <a:rPr lang="it-IT" sz="2400" dirty="0"/>
            <a:t>La durata del ciclo aumenta da 40’ a 2 anni a 60’ a 5 anni</a:t>
          </a:r>
          <a:endParaRPr lang="en-US" sz="2400" dirty="0"/>
        </a:p>
      </dgm:t>
    </dgm:pt>
    <dgm:pt modelId="{9BFEC5D7-6C6E-43D2-9C8A-973677902908}" type="parTrans" cxnId="{A0DBAEFC-6C8E-44B7-955D-8FCDDD571910}">
      <dgm:prSet/>
      <dgm:spPr/>
      <dgm:t>
        <a:bodyPr/>
        <a:lstStyle/>
        <a:p>
          <a:endParaRPr lang="en-US" sz="1600"/>
        </a:p>
      </dgm:t>
    </dgm:pt>
    <dgm:pt modelId="{3976CB87-5881-49F5-AE09-C6BE55B5B6BC}" type="sibTrans" cxnId="{A0DBAEFC-6C8E-44B7-955D-8FCDDD571910}">
      <dgm:prSet/>
      <dgm:spPr/>
      <dgm:t>
        <a:bodyPr/>
        <a:lstStyle/>
        <a:p>
          <a:endParaRPr lang="en-US" sz="1600"/>
        </a:p>
      </dgm:t>
    </dgm:pt>
    <dgm:pt modelId="{F7A0B63F-E7BD-44B7-AD93-874F0965494B}" type="pres">
      <dgm:prSet presAssocID="{D3E94D31-B57D-4DDB-BFAB-65B572A24EED}" presName="linear" presStyleCnt="0">
        <dgm:presLayoutVars>
          <dgm:animLvl val="lvl"/>
          <dgm:resizeHandles val="exact"/>
        </dgm:presLayoutVars>
      </dgm:prSet>
      <dgm:spPr/>
    </dgm:pt>
    <dgm:pt modelId="{22435DAB-742F-43D9-9356-08D92225BBFF}" type="pres">
      <dgm:prSet presAssocID="{DE5470C1-150D-463B-8939-313D684D0D28}" presName="parentText" presStyleLbl="node1" presStyleIdx="0" presStyleCnt="6" custLinFactY="-47714" custLinFactNeighborY="-100000">
        <dgm:presLayoutVars>
          <dgm:chMax val="0"/>
          <dgm:bulletEnabled val="1"/>
        </dgm:presLayoutVars>
      </dgm:prSet>
      <dgm:spPr/>
    </dgm:pt>
    <dgm:pt modelId="{EF1CC10A-3193-40DC-8A89-9B1722C0C2DE}" type="pres">
      <dgm:prSet presAssocID="{5CC741C4-20A1-4002-BEC2-A20602A746B1}" presName="spacer" presStyleCnt="0"/>
      <dgm:spPr/>
    </dgm:pt>
    <dgm:pt modelId="{277FD7E6-36FC-4F38-B1B0-44E3AC3198CE}" type="pres">
      <dgm:prSet presAssocID="{BB5E372C-36A6-47D4-9313-182154FCF55D}" presName="parentText" presStyleLbl="node1" presStyleIdx="1" presStyleCnt="6">
        <dgm:presLayoutVars>
          <dgm:chMax val="0"/>
          <dgm:bulletEnabled val="1"/>
        </dgm:presLayoutVars>
      </dgm:prSet>
      <dgm:spPr/>
    </dgm:pt>
    <dgm:pt modelId="{0F4BA162-C8B3-4BA3-BE05-DCA90366C67E}" type="pres">
      <dgm:prSet presAssocID="{37FFE56F-26A8-46A5-B1F7-5D75D4AD120E}" presName="spacer" presStyleCnt="0"/>
      <dgm:spPr/>
    </dgm:pt>
    <dgm:pt modelId="{BE4CA041-D8A0-462F-A91A-13B8BBED790C}" type="pres">
      <dgm:prSet presAssocID="{7CD1F3E8-FF13-4906-90D0-749A535BB7B6}" presName="parentText" presStyleLbl="node1" presStyleIdx="2" presStyleCnt="6">
        <dgm:presLayoutVars>
          <dgm:chMax val="0"/>
          <dgm:bulletEnabled val="1"/>
        </dgm:presLayoutVars>
      </dgm:prSet>
      <dgm:spPr/>
    </dgm:pt>
    <dgm:pt modelId="{28D4C316-5BD0-40AB-AD42-7F7CD0EFB8CC}" type="pres">
      <dgm:prSet presAssocID="{F338A2B0-600A-4F8B-ABB0-FBBCC547C8F7}" presName="spacer" presStyleCnt="0"/>
      <dgm:spPr/>
    </dgm:pt>
    <dgm:pt modelId="{C7F315C1-4922-4DEE-84BE-D3A3A1FAAF81}" type="pres">
      <dgm:prSet presAssocID="{21112D2F-C100-416E-8250-7BC6AB0AD716}" presName="parentText" presStyleLbl="node1" presStyleIdx="3" presStyleCnt="6">
        <dgm:presLayoutVars>
          <dgm:chMax val="0"/>
          <dgm:bulletEnabled val="1"/>
        </dgm:presLayoutVars>
      </dgm:prSet>
      <dgm:spPr/>
    </dgm:pt>
    <dgm:pt modelId="{20179E2A-BDCA-4C01-B53B-93E0B2307697}" type="pres">
      <dgm:prSet presAssocID="{39616C6C-01E3-45A7-BB6D-9B106E3325BB}" presName="spacer" presStyleCnt="0"/>
      <dgm:spPr/>
    </dgm:pt>
    <dgm:pt modelId="{6EA6B9E3-7942-4010-BC0C-560518F05093}" type="pres">
      <dgm:prSet presAssocID="{31AEF997-F747-48E5-A02C-F096607EA6D8}" presName="parentText" presStyleLbl="node1" presStyleIdx="4" presStyleCnt="6">
        <dgm:presLayoutVars>
          <dgm:chMax val="0"/>
          <dgm:bulletEnabled val="1"/>
        </dgm:presLayoutVars>
      </dgm:prSet>
      <dgm:spPr/>
    </dgm:pt>
    <dgm:pt modelId="{3B9A9497-F9DA-415D-B849-8FD9605696E8}" type="pres">
      <dgm:prSet presAssocID="{6A0D038A-9028-4463-A323-6869B3270C5E}" presName="spacer" presStyleCnt="0"/>
      <dgm:spPr/>
    </dgm:pt>
    <dgm:pt modelId="{3FCCA998-F6F6-4579-9C48-E92C22A33413}" type="pres">
      <dgm:prSet presAssocID="{12DEAB09-FB9C-47B7-AD93-F7C849DCFA18}" presName="parentText" presStyleLbl="node1" presStyleIdx="5" presStyleCnt="6">
        <dgm:presLayoutVars>
          <dgm:chMax val="0"/>
          <dgm:bulletEnabled val="1"/>
        </dgm:presLayoutVars>
      </dgm:prSet>
      <dgm:spPr/>
    </dgm:pt>
  </dgm:ptLst>
  <dgm:cxnLst>
    <dgm:cxn modelId="{8B9C1C02-45D2-4623-BC1B-2AD706CB2E46}" srcId="{D3E94D31-B57D-4DDB-BFAB-65B572A24EED}" destId="{DE5470C1-150D-463B-8939-313D684D0D28}" srcOrd="0" destOrd="0" parTransId="{03CD7165-937D-4852-92EF-190236A95BFA}" sibTransId="{5CC741C4-20A1-4002-BEC2-A20602A746B1}"/>
    <dgm:cxn modelId="{DD8B2149-FF6B-4C56-969B-56D3D0FA18E9}" type="presOf" srcId="{DE5470C1-150D-463B-8939-313D684D0D28}" destId="{22435DAB-742F-43D9-9356-08D92225BBFF}" srcOrd="0" destOrd="0" presId="urn:microsoft.com/office/officeart/2005/8/layout/vList2"/>
    <dgm:cxn modelId="{D9BF775D-15B6-4906-A5C9-1C93BC0EB41A}" srcId="{D3E94D31-B57D-4DDB-BFAB-65B572A24EED}" destId="{31AEF997-F747-48E5-A02C-F096607EA6D8}" srcOrd="4" destOrd="0" parTransId="{914D5DBD-2BBE-4BA9-ADF8-9ADAAB406175}" sibTransId="{6A0D038A-9028-4463-A323-6869B3270C5E}"/>
    <dgm:cxn modelId="{DE0EC069-14E3-45D8-B669-857AC7167FED}" type="presOf" srcId="{7CD1F3E8-FF13-4906-90D0-749A535BB7B6}" destId="{BE4CA041-D8A0-462F-A91A-13B8BBED790C}" srcOrd="0" destOrd="0" presId="urn:microsoft.com/office/officeart/2005/8/layout/vList2"/>
    <dgm:cxn modelId="{5E217E74-4349-4276-82FF-1F7F436FFF02}" srcId="{D3E94D31-B57D-4DDB-BFAB-65B572A24EED}" destId="{7CD1F3E8-FF13-4906-90D0-749A535BB7B6}" srcOrd="2" destOrd="0" parTransId="{A1F95E02-A094-4785-A6E5-0949B5519957}" sibTransId="{F338A2B0-600A-4F8B-ABB0-FBBCC547C8F7}"/>
    <dgm:cxn modelId="{5F071593-5807-4A82-A758-E257819F4B07}" type="presOf" srcId="{D3E94D31-B57D-4DDB-BFAB-65B572A24EED}" destId="{F7A0B63F-E7BD-44B7-AD93-874F0965494B}" srcOrd="0" destOrd="0" presId="urn:microsoft.com/office/officeart/2005/8/layout/vList2"/>
    <dgm:cxn modelId="{38B98A9F-E4FE-460B-AAB3-98FF9145B8CB}" srcId="{D3E94D31-B57D-4DDB-BFAB-65B572A24EED}" destId="{21112D2F-C100-416E-8250-7BC6AB0AD716}" srcOrd="3" destOrd="0" parTransId="{8DB3823B-E7E9-4B3F-935B-3AD1130F9FBD}" sibTransId="{39616C6C-01E3-45A7-BB6D-9B106E3325BB}"/>
    <dgm:cxn modelId="{9FB7DAB7-1FDD-4819-9528-4D690BED8FB2}" type="presOf" srcId="{12DEAB09-FB9C-47B7-AD93-F7C849DCFA18}" destId="{3FCCA998-F6F6-4579-9C48-E92C22A33413}" srcOrd="0" destOrd="0" presId="urn:microsoft.com/office/officeart/2005/8/layout/vList2"/>
    <dgm:cxn modelId="{152191C1-5B60-4E3E-9D46-2BC49839EA2E}" type="presOf" srcId="{31AEF997-F747-48E5-A02C-F096607EA6D8}" destId="{6EA6B9E3-7942-4010-BC0C-560518F05093}" srcOrd="0" destOrd="0" presId="urn:microsoft.com/office/officeart/2005/8/layout/vList2"/>
    <dgm:cxn modelId="{12FB90DA-B329-4A36-B477-3EEB4D951343}" type="presOf" srcId="{BB5E372C-36A6-47D4-9313-182154FCF55D}" destId="{277FD7E6-36FC-4F38-B1B0-44E3AC3198CE}" srcOrd="0" destOrd="0" presId="urn:microsoft.com/office/officeart/2005/8/layout/vList2"/>
    <dgm:cxn modelId="{82DFF9EB-8641-4C4C-B4DF-144030F9E090}" type="presOf" srcId="{21112D2F-C100-416E-8250-7BC6AB0AD716}" destId="{C7F315C1-4922-4DEE-84BE-D3A3A1FAAF81}" srcOrd="0" destOrd="0" presId="urn:microsoft.com/office/officeart/2005/8/layout/vList2"/>
    <dgm:cxn modelId="{A0DBAEFC-6C8E-44B7-955D-8FCDDD571910}" srcId="{D3E94D31-B57D-4DDB-BFAB-65B572A24EED}" destId="{12DEAB09-FB9C-47B7-AD93-F7C849DCFA18}" srcOrd="5" destOrd="0" parTransId="{9BFEC5D7-6C6E-43D2-9C8A-973677902908}" sibTransId="{3976CB87-5881-49F5-AE09-C6BE55B5B6BC}"/>
    <dgm:cxn modelId="{FDEEA6FD-1A96-4C71-8724-8E7F8EB853D8}" srcId="{D3E94D31-B57D-4DDB-BFAB-65B572A24EED}" destId="{BB5E372C-36A6-47D4-9313-182154FCF55D}" srcOrd="1" destOrd="0" parTransId="{B3CFED06-92C1-45E5-85D0-39E5ADA63DC4}" sibTransId="{37FFE56F-26A8-46A5-B1F7-5D75D4AD120E}"/>
    <dgm:cxn modelId="{AA4CD0C9-6510-498B-9655-9F80FF33DF5D}" type="presParOf" srcId="{F7A0B63F-E7BD-44B7-AD93-874F0965494B}" destId="{22435DAB-742F-43D9-9356-08D92225BBFF}" srcOrd="0" destOrd="0" presId="urn:microsoft.com/office/officeart/2005/8/layout/vList2"/>
    <dgm:cxn modelId="{B6149E18-66F5-4932-9757-5B436315B79F}" type="presParOf" srcId="{F7A0B63F-E7BD-44B7-AD93-874F0965494B}" destId="{EF1CC10A-3193-40DC-8A89-9B1722C0C2DE}" srcOrd="1" destOrd="0" presId="urn:microsoft.com/office/officeart/2005/8/layout/vList2"/>
    <dgm:cxn modelId="{968F1854-616B-4060-998B-9B565FF3FC05}" type="presParOf" srcId="{F7A0B63F-E7BD-44B7-AD93-874F0965494B}" destId="{277FD7E6-36FC-4F38-B1B0-44E3AC3198CE}" srcOrd="2" destOrd="0" presId="urn:microsoft.com/office/officeart/2005/8/layout/vList2"/>
    <dgm:cxn modelId="{16DE2E34-510A-4805-9095-57A80B6564A3}" type="presParOf" srcId="{F7A0B63F-E7BD-44B7-AD93-874F0965494B}" destId="{0F4BA162-C8B3-4BA3-BE05-DCA90366C67E}" srcOrd="3" destOrd="0" presId="urn:microsoft.com/office/officeart/2005/8/layout/vList2"/>
    <dgm:cxn modelId="{425D9D63-49F8-4576-A845-3C18BC41F597}" type="presParOf" srcId="{F7A0B63F-E7BD-44B7-AD93-874F0965494B}" destId="{BE4CA041-D8A0-462F-A91A-13B8BBED790C}" srcOrd="4" destOrd="0" presId="urn:microsoft.com/office/officeart/2005/8/layout/vList2"/>
    <dgm:cxn modelId="{932EB258-5EAA-48CD-9901-7836E62787FD}" type="presParOf" srcId="{F7A0B63F-E7BD-44B7-AD93-874F0965494B}" destId="{28D4C316-5BD0-40AB-AD42-7F7CD0EFB8CC}" srcOrd="5" destOrd="0" presId="urn:microsoft.com/office/officeart/2005/8/layout/vList2"/>
    <dgm:cxn modelId="{ECFE99A2-AA36-4A05-93CF-34685C281AE9}" type="presParOf" srcId="{F7A0B63F-E7BD-44B7-AD93-874F0965494B}" destId="{C7F315C1-4922-4DEE-84BE-D3A3A1FAAF81}" srcOrd="6" destOrd="0" presId="urn:microsoft.com/office/officeart/2005/8/layout/vList2"/>
    <dgm:cxn modelId="{3CB59CD2-645C-4354-9BC5-031133EB90B1}" type="presParOf" srcId="{F7A0B63F-E7BD-44B7-AD93-874F0965494B}" destId="{20179E2A-BDCA-4C01-B53B-93E0B2307697}" srcOrd="7" destOrd="0" presId="urn:microsoft.com/office/officeart/2005/8/layout/vList2"/>
    <dgm:cxn modelId="{942DCD9B-5469-4F47-B494-AE06E52C43EF}" type="presParOf" srcId="{F7A0B63F-E7BD-44B7-AD93-874F0965494B}" destId="{6EA6B9E3-7942-4010-BC0C-560518F05093}" srcOrd="8" destOrd="0" presId="urn:microsoft.com/office/officeart/2005/8/layout/vList2"/>
    <dgm:cxn modelId="{7F2E96F8-4359-4E15-B599-B3AB2E3F0416}" type="presParOf" srcId="{F7A0B63F-E7BD-44B7-AD93-874F0965494B}" destId="{3B9A9497-F9DA-415D-B849-8FD9605696E8}" srcOrd="9" destOrd="0" presId="urn:microsoft.com/office/officeart/2005/8/layout/vList2"/>
    <dgm:cxn modelId="{45BD5995-09E3-43A0-9D7B-98DA4A9BD062}" type="presParOf" srcId="{F7A0B63F-E7BD-44B7-AD93-874F0965494B}" destId="{3FCCA998-F6F6-4579-9C48-E92C22A33413}"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62B012F-CF4B-E747-A48E-EB5A66C7B4C2}" type="doc">
      <dgm:prSet loTypeId="urn:microsoft.com/office/officeart/2005/8/layout/vList2" loCatId="" qsTypeId="urn:microsoft.com/office/officeart/2005/8/quickstyle/simple2" qsCatId="simple" csTypeId="urn:microsoft.com/office/officeart/2005/8/colors/accent0_3" csCatId="mainScheme" phldr="1"/>
      <dgm:spPr/>
      <dgm:t>
        <a:bodyPr/>
        <a:lstStyle/>
        <a:p>
          <a:endParaRPr lang="it-IT"/>
        </a:p>
      </dgm:t>
    </dgm:pt>
    <dgm:pt modelId="{37AD255F-D5F8-B947-A265-8A800A1D91E4}">
      <dgm:prSet phldrT="[Testo]" custT="1"/>
      <dgm:spPr/>
      <dgm:t>
        <a:bodyPr/>
        <a:lstStyle/>
        <a:p>
          <a:r>
            <a:rPr lang="it-IT" sz="2400" dirty="0">
              <a:cs typeface="+mn-cs"/>
            </a:rPr>
            <a:t>Sonno notturno si consolida in periodi più lunghi </a:t>
          </a:r>
          <a:endParaRPr lang="it-IT" sz="2400" dirty="0"/>
        </a:p>
      </dgm:t>
    </dgm:pt>
    <dgm:pt modelId="{B97E546B-533F-C047-8666-E676138EAC1B}" type="parTrans" cxnId="{93EBDCE2-A89F-A841-BB1B-CC03EB869E8E}">
      <dgm:prSet/>
      <dgm:spPr/>
      <dgm:t>
        <a:bodyPr/>
        <a:lstStyle/>
        <a:p>
          <a:endParaRPr lang="it-IT" sz="2000"/>
        </a:p>
      </dgm:t>
    </dgm:pt>
    <dgm:pt modelId="{63DD944C-345B-0841-8B27-8DEAB014E59C}" type="sibTrans" cxnId="{93EBDCE2-A89F-A841-BB1B-CC03EB869E8E}">
      <dgm:prSet/>
      <dgm:spPr/>
      <dgm:t>
        <a:bodyPr/>
        <a:lstStyle/>
        <a:p>
          <a:endParaRPr lang="it-IT" sz="2000"/>
        </a:p>
      </dgm:t>
    </dgm:pt>
    <dgm:pt modelId="{09B003E0-A1CF-5948-B29C-4172882ACE6E}">
      <dgm:prSet custT="1"/>
      <dgm:spPr/>
      <dgm:t>
        <a:bodyPr/>
        <a:lstStyle/>
        <a:p>
          <a:r>
            <a:rPr lang="it-IT" sz="2400">
              <a:cs typeface="+mn-cs"/>
            </a:rPr>
            <a:t>Riduzione del TST a spese del sonno diurno: da 3-4 naps a 6 mesi fino a 2 naps a 12 mesi, a 1 nap a 18 mesi</a:t>
          </a:r>
          <a:endParaRPr lang="it-IT" sz="2400" dirty="0">
            <a:cs typeface="+mn-cs"/>
          </a:endParaRPr>
        </a:p>
      </dgm:t>
    </dgm:pt>
    <dgm:pt modelId="{C785E312-4D68-0A41-B7BE-C98AFA51E8AB}" type="parTrans" cxnId="{FC3DEFA1-B2B6-8547-8550-18D33406E9CF}">
      <dgm:prSet/>
      <dgm:spPr/>
      <dgm:t>
        <a:bodyPr/>
        <a:lstStyle/>
        <a:p>
          <a:endParaRPr lang="it-IT" sz="2000"/>
        </a:p>
      </dgm:t>
    </dgm:pt>
    <dgm:pt modelId="{A5DEFA63-583A-294E-B78E-289581DB0796}" type="sibTrans" cxnId="{FC3DEFA1-B2B6-8547-8550-18D33406E9CF}">
      <dgm:prSet/>
      <dgm:spPr/>
      <dgm:t>
        <a:bodyPr/>
        <a:lstStyle/>
        <a:p>
          <a:endParaRPr lang="it-IT" sz="2000"/>
        </a:p>
      </dgm:t>
    </dgm:pt>
    <dgm:pt modelId="{14DED1BE-7D03-CB4E-AF4D-64CE140D90E4}">
      <dgm:prSet custT="1"/>
      <dgm:spPr/>
      <dgm:t>
        <a:bodyPr/>
        <a:lstStyle/>
        <a:p>
          <a:r>
            <a:rPr lang="it-IT" sz="2400">
              <a:cs typeface="+mn-cs"/>
            </a:rPr>
            <a:t>Scompare prima il nap di mezzogiorno e tra 3 e 5 anni scompare il nap pomeridiano</a:t>
          </a:r>
          <a:endParaRPr lang="it-IT" sz="2400" dirty="0">
            <a:cs typeface="+mn-cs"/>
          </a:endParaRPr>
        </a:p>
      </dgm:t>
    </dgm:pt>
    <dgm:pt modelId="{E73054F2-F850-854B-A513-1CA519C3E489}" type="parTrans" cxnId="{C240BF33-5C64-9F42-AD47-90D7B0E2FE7E}">
      <dgm:prSet/>
      <dgm:spPr/>
      <dgm:t>
        <a:bodyPr/>
        <a:lstStyle/>
        <a:p>
          <a:endParaRPr lang="it-IT" sz="2000"/>
        </a:p>
      </dgm:t>
    </dgm:pt>
    <dgm:pt modelId="{91774E4B-3E8C-D245-8C5C-28F26C9EE490}" type="sibTrans" cxnId="{C240BF33-5C64-9F42-AD47-90D7B0E2FE7E}">
      <dgm:prSet/>
      <dgm:spPr/>
      <dgm:t>
        <a:bodyPr/>
        <a:lstStyle/>
        <a:p>
          <a:endParaRPr lang="it-IT" sz="2000"/>
        </a:p>
      </dgm:t>
    </dgm:pt>
    <dgm:pt modelId="{236ABBD5-8E1D-0443-9B56-A7EF62DB30E4}">
      <dgm:prSet custT="1"/>
      <dgm:spPr/>
      <dgm:t>
        <a:bodyPr/>
        <a:lstStyle/>
        <a:p>
          <a:r>
            <a:rPr lang="it-IT" sz="2400">
              <a:cs typeface="+mn-cs"/>
            </a:rPr>
            <a:t>In questo periodo difficoltà ad addormentarsi e risvegli multipli (20% dei b. a 18 mesi si risveglia </a:t>
          </a:r>
          <a:endParaRPr lang="en-US" sz="2400"/>
        </a:p>
      </dgm:t>
    </dgm:pt>
    <dgm:pt modelId="{18F59D03-BF88-7F44-806C-7440796C8680}" type="parTrans" cxnId="{271FC679-74B0-444B-84DA-A2C39041604E}">
      <dgm:prSet/>
      <dgm:spPr/>
      <dgm:t>
        <a:bodyPr/>
        <a:lstStyle/>
        <a:p>
          <a:endParaRPr lang="it-IT" sz="2000"/>
        </a:p>
      </dgm:t>
    </dgm:pt>
    <dgm:pt modelId="{C1242E69-AD73-3645-A6EB-98F6E94A8646}" type="sibTrans" cxnId="{271FC679-74B0-444B-84DA-A2C39041604E}">
      <dgm:prSet/>
      <dgm:spPr/>
      <dgm:t>
        <a:bodyPr/>
        <a:lstStyle/>
        <a:p>
          <a:endParaRPr lang="it-IT" sz="2000"/>
        </a:p>
      </dgm:t>
    </dgm:pt>
    <dgm:pt modelId="{44EF5D20-F5B1-BC42-882A-16ACAEA27B75}" type="pres">
      <dgm:prSet presAssocID="{862B012F-CF4B-E747-A48E-EB5A66C7B4C2}" presName="linear" presStyleCnt="0">
        <dgm:presLayoutVars>
          <dgm:animLvl val="lvl"/>
          <dgm:resizeHandles val="exact"/>
        </dgm:presLayoutVars>
      </dgm:prSet>
      <dgm:spPr/>
    </dgm:pt>
    <dgm:pt modelId="{06A0713B-AE46-3C43-90B9-93E5DBAB5755}" type="pres">
      <dgm:prSet presAssocID="{37AD255F-D5F8-B947-A265-8A800A1D91E4}" presName="parentText" presStyleLbl="node1" presStyleIdx="0" presStyleCnt="4" custLinFactNeighborY="28328">
        <dgm:presLayoutVars>
          <dgm:chMax val="0"/>
          <dgm:bulletEnabled val="1"/>
        </dgm:presLayoutVars>
      </dgm:prSet>
      <dgm:spPr/>
    </dgm:pt>
    <dgm:pt modelId="{3F2A9320-9385-CC40-B1DA-457D7D4C28EB}" type="pres">
      <dgm:prSet presAssocID="{63DD944C-345B-0841-8B27-8DEAB014E59C}" presName="spacer" presStyleCnt="0"/>
      <dgm:spPr/>
    </dgm:pt>
    <dgm:pt modelId="{184BFCB1-5CC8-4D42-87AD-675D7E97CAB4}" type="pres">
      <dgm:prSet presAssocID="{09B003E0-A1CF-5948-B29C-4172882ACE6E}" presName="parentText" presStyleLbl="node1" presStyleIdx="1" presStyleCnt="4">
        <dgm:presLayoutVars>
          <dgm:chMax val="0"/>
          <dgm:bulletEnabled val="1"/>
        </dgm:presLayoutVars>
      </dgm:prSet>
      <dgm:spPr/>
    </dgm:pt>
    <dgm:pt modelId="{8EEFD47E-BAFC-3741-A442-5D06B29B15EC}" type="pres">
      <dgm:prSet presAssocID="{A5DEFA63-583A-294E-B78E-289581DB0796}" presName="spacer" presStyleCnt="0"/>
      <dgm:spPr/>
    </dgm:pt>
    <dgm:pt modelId="{5D6F5FF1-6C04-094C-AD0D-2D7FE0845C66}" type="pres">
      <dgm:prSet presAssocID="{14DED1BE-7D03-CB4E-AF4D-64CE140D90E4}" presName="parentText" presStyleLbl="node1" presStyleIdx="2" presStyleCnt="4">
        <dgm:presLayoutVars>
          <dgm:chMax val="0"/>
          <dgm:bulletEnabled val="1"/>
        </dgm:presLayoutVars>
      </dgm:prSet>
      <dgm:spPr/>
    </dgm:pt>
    <dgm:pt modelId="{4851DB8A-617B-9140-A5A6-1A0A503E29A0}" type="pres">
      <dgm:prSet presAssocID="{91774E4B-3E8C-D245-8C5C-28F26C9EE490}" presName="spacer" presStyleCnt="0"/>
      <dgm:spPr/>
    </dgm:pt>
    <dgm:pt modelId="{E1E8C6F2-7DB1-E34C-B7E7-C076E21AAD1F}" type="pres">
      <dgm:prSet presAssocID="{236ABBD5-8E1D-0443-9B56-A7EF62DB30E4}" presName="parentText" presStyleLbl="node1" presStyleIdx="3" presStyleCnt="4">
        <dgm:presLayoutVars>
          <dgm:chMax val="0"/>
          <dgm:bulletEnabled val="1"/>
        </dgm:presLayoutVars>
      </dgm:prSet>
      <dgm:spPr/>
    </dgm:pt>
  </dgm:ptLst>
  <dgm:cxnLst>
    <dgm:cxn modelId="{66F44F19-A23A-488E-B637-AF63BB488F15}" type="presOf" srcId="{862B012F-CF4B-E747-A48E-EB5A66C7B4C2}" destId="{44EF5D20-F5B1-BC42-882A-16ACAEA27B75}" srcOrd="0" destOrd="0" presId="urn:microsoft.com/office/officeart/2005/8/layout/vList2"/>
    <dgm:cxn modelId="{C240BF33-5C64-9F42-AD47-90D7B0E2FE7E}" srcId="{862B012F-CF4B-E747-A48E-EB5A66C7B4C2}" destId="{14DED1BE-7D03-CB4E-AF4D-64CE140D90E4}" srcOrd="2" destOrd="0" parTransId="{E73054F2-F850-854B-A513-1CA519C3E489}" sibTransId="{91774E4B-3E8C-D245-8C5C-28F26C9EE490}"/>
    <dgm:cxn modelId="{271FC679-74B0-444B-84DA-A2C39041604E}" srcId="{862B012F-CF4B-E747-A48E-EB5A66C7B4C2}" destId="{236ABBD5-8E1D-0443-9B56-A7EF62DB30E4}" srcOrd="3" destOrd="0" parTransId="{18F59D03-BF88-7F44-806C-7440796C8680}" sibTransId="{C1242E69-AD73-3645-A6EB-98F6E94A8646}"/>
    <dgm:cxn modelId="{3BD8BC8E-32DC-467E-8C29-8C7F9F12FCD3}" type="presOf" srcId="{236ABBD5-8E1D-0443-9B56-A7EF62DB30E4}" destId="{E1E8C6F2-7DB1-E34C-B7E7-C076E21AAD1F}" srcOrd="0" destOrd="0" presId="urn:microsoft.com/office/officeart/2005/8/layout/vList2"/>
    <dgm:cxn modelId="{FC3DEFA1-B2B6-8547-8550-18D33406E9CF}" srcId="{862B012F-CF4B-E747-A48E-EB5A66C7B4C2}" destId="{09B003E0-A1CF-5948-B29C-4172882ACE6E}" srcOrd="1" destOrd="0" parTransId="{C785E312-4D68-0A41-B7BE-C98AFA51E8AB}" sibTransId="{A5DEFA63-583A-294E-B78E-289581DB0796}"/>
    <dgm:cxn modelId="{E388C3BC-ECA6-4016-9FE4-210BF1586B43}" type="presOf" srcId="{37AD255F-D5F8-B947-A265-8A800A1D91E4}" destId="{06A0713B-AE46-3C43-90B9-93E5DBAB5755}" srcOrd="0" destOrd="0" presId="urn:microsoft.com/office/officeart/2005/8/layout/vList2"/>
    <dgm:cxn modelId="{958ADDDD-E1E9-40F4-A542-21C87FF73CF8}" type="presOf" srcId="{14DED1BE-7D03-CB4E-AF4D-64CE140D90E4}" destId="{5D6F5FF1-6C04-094C-AD0D-2D7FE0845C66}" srcOrd="0" destOrd="0" presId="urn:microsoft.com/office/officeart/2005/8/layout/vList2"/>
    <dgm:cxn modelId="{93EBDCE2-A89F-A841-BB1B-CC03EB869E8E}" srcId="{862B012F-CF4B-E747-A48E-EB5A66C7B4C2}" destId="{37AD255F-D5F8-B947-A265-8A800A1D91E4}" srcOrd="0" destOrd="0" parTransId="{B97E546B-533F-C047-8666-E676138EAC1B}" sibTransId="{63DD944C-345B-0841-8B27-8DEAB014E59C}"/>
    <dgm:cxn modelId="{3C76ABE6-2688-480A-981C-DA03735988BA}" type="presOf" srcId="{09B003E0-A1CF-5948-B29C-4172882ACE6E}" destId="{184BFCB1-5CC8-4D42-87AD-675D7E97CAB4}" srcOrd="0" destOrd="0" presId="urn:microsoft.com/office/officeart/2005/8/layout/vList2"/>
    <dgm:cxn modelId="{4EEF786E-4A5A-42F9-8D1B-A81040169283}" type="presParOf" srcId="{44EF5D20-F5B1-BC42-882A-16ACAEA27B75}" destId="{06A0713B-AE46-3C43-90B9-93E5DBAB5755}" srcOrd="0" destOrd="0" presId="urn:microsoft.com/office/officeart/2005/8/layout/vList2"/>
    <dgm:cxn modelId="{88B2E49F-A582-47F7-AD47-ACC8FD960693}" type="presParOf" srcId="{44EF5D20-F5B1-BC42-882A-16ACAEA27B75}" destId="{3F2A9320-9385-CC40-B1DA-457D7D4C28EB}" srcOrd="1" destOrd="0" presId="urn:microsoft.com/office/officeart/2005/8/layout/vList2"/>
    <dgm:cxn modelId="{49D67C50-E6BB-4564-A0B7-1A1B0DE0DA7F}" type="presParOf" srcId="{44EF5D20-F5B1-BC42-882A-16ACAEA27B75}" destId="{184BFCB1-5CC8-4D42-87AD-675D7E97CAB4}" srcOrd="2" destOrd="0" presId="urn:microsoft.com/office/officeart/2005/8/layout/vList2"/>
    <dgm:cxn modelId="{97456BBC-80DA-4886-8933-FED0C844947B}" type="presParOf" srcId="{44EF5D20-F5B1-BC42-882A-16ACAEA27B75}" destId="{8EEFD47E-BAFC-3741-A442-5D06B29B15EC}" srcOrd="3" destOrd="0" presId="urn:microsoft.com/office/officeart/2005/8/layout/vList2"/>
    <dgm:cxn modelId="{54A2900C-6C8C-4C50-B007-82D348D1AEB5}" type="presParOf" srcId="{44EF5D20-F5B1-BC42-882A-16ACAEA27B75}" destId="{5D6F5FF1-6C04-094C-AD0D-2D7FE0845C66}" srcOrd="4" destOrd="0" presId="urn:microsoft.com/office/officeart/2005/8/layout/vList2"/>
    <dgm:cxn modelId="{A3F8AC53-8375-45FA-9135-0C6ABFBEAFD8}" type="presParOf" srcId="{44EF5D20-F5B1-BC42-882A-16ACAEA27B75}" destId="{4851DB8A-617B-9140-A5A6-1A0A503E29A0}" srcOrd="5" destOrd="0" presId="urn:microsoft.com/office/officeart/2005/8/layout/vList2"/>
    <dgm:cxn modelId="{B3FCA891-A907-4979-972F-B43209C49C82}" type="presParOf" srcId="{44EF5D20-F5B1-BC42-882A-16ACAEA27B75}" destId="{E1E8C6F2-7DB1-E34C-B7E7-C076E21AAD1F}"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FC80BE2-3526-41CF-BB09-FF5253B7CE0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it-IT"/>
        </a:p>
      </dgm:t>
    </dgm:pt>
    <dgm:pt modelId="{0E645AAF-874C-42C3-9EFD-30D1F7A4D32F}">
      <dgm:prSet custT="1"/>
      <dgm:spPr/>
      <dgm:t>
        <a:bodyPr/>
        <a:lstStyle/>
        <a:p>
          <a:pPr rtl="0"/>
          <a:r>
            <a:rPr lang="it-IT" sz="2400" dirty="0"/>
            <a:t>La latenza del sonno supera i 15 minuti</a:t>
          </a:r>
        </a:p>
      </dgm:t>
    </dgm:pt>
    <dgm:pt modelId="{AA34D7EF-3089-41E4-914B-7E31FB22FA4E}" type="parTrans" cxnId="{CF9E0A6D-0160-4CC2-9799-08B5D20B7354}">
      <dgm:prSet/>
      <dgm:spPr/>
      <dgm:t>
        <a:bodyPr/>
        <a:lstStyle/>
        <a:p>
          <a:endParaRPr lang="it-IT" sz="2400">
            <a:solidFill>
              <a:srgbClr val="000000"/>
            </a:solidFill>
          </a:endParaRPr>
        </a:p>
      </dgm:t>
    </dgm:pt>
    <dgm:pt modelId="{DD347A57-CDE3-4AD6-8C7F-ED69CA6EFC97}" type="sibTrans" cxnId="{CF9E0A6D-0160-4CC2-9799-08B5D20B7354}">
      <dgm:prSet/>
      <dgm:spPr/>
      <dgm:t>
        <a:bodyPr/>
        <a:lstStyle/>
        <a:p>
          <a:endParaRPr lang="it-IT" sz="2400">
            <a:solidFill>
              <a:srgbClr val="000000"/>
            </a:solidFill>
          </a:endParaRPr>
        </a:p>
      </dgm:t>
    </dgm:pt>
    <dgm:pt modelId="{03752D4E-9A31-42A8-98F9-C056C82B423A}">
      <dgm:prSet custT="1"/>
      <dgm:spPr/>
      <dgm:t>
        <a:bodyPr/>
        <a:lstStyle/>
        <a:p>
          <a:r>
            <a:rPr lang="it-IT" sz="2400" dirty="0"/>
            <a:t>Spesso manca il primo REM </a:t>
          </a:r>
          <a:r>
            <a:rPr lang="it-IT" sz="2400" dirty="0">
              <a:sym typeface="Wingdings" panose="05000000000000000000" pitchFamily="2" charset="2"/>
            </a:rPr>
            <a:t> l</a:t>
          </a:r>
          <a:r>
            <a:rPr lang="en-US" sz="2400" dirty="0" err="1"/>
            <a:t>atenza</a:t>
          </a:r>
          <a:r>
            <a:rPr lang="en-US" sz="2400" dirty="0"/>
            <a:t> REM 140 '</a:t>
          </a:r>
        </a:p>
      </dgm:t>
    </dgm:pt>
    <dgm:pt modelId="{B8DC8F13-AD82-4225-8D27-4C63E0B2DB99}" type="parTrans" cxnId="{F1E311C7-6D3C-4309-B8BC-301FBD0E7B87}">
      <dgm:prSet/>
      <dgm:spPr/>
      <dgm:t>
        <a:bodyPr/>
        <a:lstStyle/>
        <a:p>
          <a:endParaRPr lang="en-US" sz="1600"/>
        </a:p>
      </dgm:t>
    </dgm:pt>
    <dgm:pt modelId="{CCE62F0A-A7B4-477E-955D-A1D7209D3742}" type="sibTrans" cxnId="{F1E311C7-6D3C-4309-B8BC-301FBD0E7B87}">
      <dgm:prSet/>
      <dgm:spPr/>
      <dgm:t>
        <a:bodyPr/>
        <a:lstStyle/>
        <a:p>
          <a:endParaRPr lang="en-US" sz="1600"/>
        </a:p>
      </dgm:t>
    </dgm:pt>
    <dgm:pt modelId="{B4C38B8A-011C-4152-94BE-EEF940C1F900}">
      <dgm:prSet custT="1"/>
      <dgm:spPr/>
      <dgm:t>
        <a:bodyPr/>
        <a:lstStyle/>
        <a:p>
          <a:r>
            <a:rPr lang="it-IT" sz="2400" dirty="0"/>
            <a:t>SWS aumenta nella prima parte della notte</a:t>
          </a:r>
          <a:endParaRPr lang="en-US" sz="2400" dirty="0"/>
        </a:p>
      </dgm:t>
    </dgm:pt>
    <dgm:pt modelId="{622739CC-9344-46BE-BA53-C9009F0F14F5}" type="parTrans" cxnId="{93F50FFC-D48F-4D5E-A83F-878BF5AE4DB5}">
      <dgm:prSet/>
      <dgm:spPr/>
      <dgm:t>
        <a:bodyPr/>
        <a:lstStyle/>
        <a:p>
          <a:endParaRPr lang="en-US" sz="1600"/>
        </a:p>
      </dgm:t>
    </dgm:pt>
    <dgm:pt modelId="{2E2CFC47-93FE-4F57-988E-7E0E7D9B7B66}" type="sibTrans" cxnId="{93F50FFC-D48F-4D5E-A83F-878BF5AE4DB5}">
      <dgm:prSet/>
      <dgm:spPr/>
      <dgm:t>
        <a:bodyPr/>
        <a:lstStyle/>
        <a:p>
          <a:endParaRPr lang="en-US" sz="1600"/>
        </a:p>
      </dgm:t>
    </dgm:pt>
    <dgm:pt modelId="{72528882-B30A-4D1C-B798-D05F6DDDCAB9}">
      <dgm:prSet custT="1"/>
      <dgm:spPr/>
      <dgm:t>
        <a:bodyPr/>
        <a:lstStyle/>
        <a:p>
          <a:r>
            <a:rPr lang="it-IT" sz="2400" dirty="0"/>
            <a:t>TST diminuisce con l'aumentare dell'età, ma 2 h&gt; rispetto agli adulti</a:t>
          </a:r>
          <a:endParaRPr lang="en-US" sz="2400" dirty="0"/>
        </a:p>
      </dgm:t>
    </dgm:pt>
    <dgm:pt modelId="{3779F2E3-C876-40A2-ADE1-C8E5AC726C8D}" type="parTrans" cxnId="{273BFB6C-FDDC-47EA-A282-2CB5AB7A0CFF}">
      <dgm:prSet/>
      <dgm:spPr/>
      <dgm:t>
        <a:bodyPr/>
        <a:lstStyle/>
        <a:p>
          <a:endParaRPr lang="en-US" sz="1600"/>
        </a:p>
      </dgm:t>
    </dgm:pt>
    <dgm:pt modelId="{58EA4C8C-424A-4E7C-B449-8E315C0452B4}" type="sibTrans" cxnId="{273BFB6C-FDDC-47EA-A282-2CB5AB7A0CFF}">
      <dgm:prSet/>
      <dgm:spPr/>
      <dgm:t>
        <a:bodyPr/>
        <a:lstStyle/>
        <a:p>
          <a:endParaRPr lang="en-US" sz="1600"/>
        </a:p>
      </dgm:t>
    </dgm:pt>
    <dgm:pt modelId="{D63B9EBD-64E5-4C10-AFF6-0C4D4C1BA06A}">
      <dgm:prSet custT="1"/>
      <dgm:spPr/>
      <dgm:t>
        <a:bodyPr/>
        <a:lstStyle/>
        <a:p>
          <a:r>
            <a:rPr lang="it-IT" sz="2400" dirty="0"/>
            <a:t>Durata dei cicli di sonno come nell’adulto (90’)</a:t>
          </a:r>
          <a:endParaRPr lang="en-US" sz="2400" dirty="0"/>
        </a:p>
      </dgm:t>
    </dgm:pt>
    <dgm:pt modelId="{C1BCFB9C-9107-4881-BCFF-A44679E18B8F}" type="parTrans" cxnId="{FA508EA8-14C5-4EAB-A9B3-B5CB42FF0996}">
      <dgm:prSet/>
      <dgm:spPr/>
      <dgm:t>
        <a:bodyPr/>
        <a:lstStyle/>
        <a:p>
          <a:endParaRPr lang="en-US" sz="1600"/>
        </a:p>
      </dgm:t>
    </dgm:pt>
    <dgm:pt modelId="{A7AB0548-A378-4FB2-A826-9099BF6012E3}" type="sibTrans" cxnId="{FA508EA8-14C5-4EAB-A9B3-B5CB42FF0996}">
      <dgm:prSet/>
      <dgm:spPr/>
      <dgm:t>
        <a:bodyPr/>
        <a:lstStyle/>
        <a:p>
          <a:endParaRPr lang="en-US" sz="1600"/>
        </a:p>
      </dgm:t>
    </dgm:pt>
    <dgm:pt modelId="{71BBD8F0-5B99-44BD-B84F-5BAC9BBC1219}">
      <dgm:prSet custT="1"/>
      <dgm:spPr/>
      <dgm:t>
        <a:bodyPr/>
        <a:lstStyle/>
        <a:p>
          <a:r>
            <a:rPr lang="it-IT" sz="2400" dirty="0"/>
            <a:t>I movimenti del corpo diminuiscono in frequenza</a:t>
          </a:r>
          <a:endParaRPr lang="en-US" sz="2400" dirty="0"/>
        </a:p>
      </dgm:t>
    </dgm:pt>
    <dgm:pt modelId="{4CAB10CF-11DD-4CC2-B080-B6D329B4A06D}" type="parTrans" cxnId="{AFB9B792-EB6B-454D-80E8-2D34479F267F}">
      <dgm:prSet/>
      <dgm:spPr/>
      <dgm:t>
        <a:bodyPr/>
        <a:lstStyle/>
        <a:p>
          <a:endParaRPr lang="en-US" sz="1600"/>
        </a:p>
      </dgm:t>
    </dgm:pt>
    <dgm:pt modelId="{BB4C6F95-6F7C-4BB3-9DB9-DAA6A9FE4369}" type="sibTrans" cxnId="{AFB9B792-EB6B-454D-80E8-2D34479F267F}">
      <dgm:prSet/>
      <dgm:spPr/>
      <dgm:t>
        <a:bodyPr/>
        <a:lstStyle/>
        <a:p>
          <a:endParaRPr lang="en-US" sz="1600"/>
        </a:p>
      </dgm:t>
    </dgm:pt>
    <dgm:pt modelId="{37123FDD-C27F-7D4D-870B-621D52C4EAC3}">
      <dgm:prSet custT="1"/>
      <dgm:spPr/>
      <dgm:t>
        <a:bodyPr/>
        <a:lstStyle/>
        <a:p>
          <a:r>
            <a:rPr lang="it-IT" sz="2400" dirty="0"/>
            <a:t>Struttura del sonno stabile (↓n° stage </a:t>
          </a:r>
          <a:r>
            <a:rPr lang="it-IT" sz="2400" dirty="0" err="1"/>
            <a:t>shifts</a:t>
          </a:r>
          <a:r>
            <a:rPr lang="it-IT" sz="2400" dirty="0"/>
            <a:t>: 3.5 /ora)</a:t>
          </a:r>
        </a:p>
      </dgm:t>
    </dgm:pt>
    <dgm:pt modelId="{FD263D98-49DF-AF48-801C-2481E069FB10}" type="parTrans" cxnId="{C93535C7-C486-0D45-91D6-5C600DBC34D7}">
      <dgm:prSet/>
      <dgm:spPr/>
      <dgm:t>
        <a:bodyPr/>
        <a:lstStyle/>
        <a:p>
          <a:endParaRPr lang="it-IT" sz="1400"/>
        </a:p>
      </dgm:t>
    </dgm:pt>
    <dgm:pt modelId="{B9B51652-6B4B-BD44-8E14-171C77F6E987}" type="sibTrans" cxnId="{C93535C7-C486-0D45-91D6-5C600DBC34D7}">
      <dgm:prSet/>
      <dgm:spPr/>
      <dgm:t>
        <a:bodyPr/>
        <a:lstStyle/>
        <a:p>
          <a:endParaRPr lang="it-IT" sz="1400"/>
        </a:p>
      </dgm:t>
    </dgm:pt>
    <dgm:pt modelId="{788B4522-E7C7-458E-B03D-8D5FC1F5BB36}" type="pres">
      <dgm:prSet presAssocID="{BFC80BE2-3526-41CF-BB09-FF5253B7CE08}" presName="linear" presStyleCnt="0">
        <dgm:presLayoutVars>
          <dgm:animLvl val="lvl"/>
          <dgm:resizeHandles val="exact"/>
        </dgm:presLayoutVars>
      </dgm:prSet>
      <dgm:spPr/>
    </dgm:pt>
    <dgm:pt modelId="{D796D3EF-A6B7-4998-9EBC-ECD1AE05BD16}" type="pres">
      <dgm:prSet presAssocID="{0E645AAF-874C-42C3-9EFD-30D1F7A4D32F}" presName="parentText" presStyleLbl="node1" presStyleIdx="0" presStyleCnt="7">
        <dgm:presLayoutVars>
          <dgm:chMax val="0"/>
          <dgm:bulletEnabled val="1"/>
        </dgm:presLayoutVars>
      </dgm:prSet>
      <dgm:spPr/>
    </dgm:pt>
    <dgm:pt modelId="{0D7FEABB-209F-46E8-902E-93CF14A0A6CB}" type="pres">
      <dgm:prSet presAssocID="{DD347A57-CDE3-4AD6-8C7F-ED69CA6EFC97}" presName="spacer" presStyleCnt="0"/>
      <dgm:spPr/>
    </dgm:pt>
    <dgm:pt modelId="{3B410D44-4769-42E8-8FE5-2A0AE6E56343}" type="pres">
      <dgm:prSet presAssocID="{72528882-B30A-4D1C-B798-D05F6DDDCAB9}" presName="parentText" presStyleLbl="node1" presStyleIdx="1" presStyleCnt="7">
        <dgm:presLayoutVars>
          <dgm:chMax val="0"/>
          <dgm:bulletEnabled val="1"/>
        </dgm:presLayoutVars>
      </dgm:prSet>
      <dgm:spPr/>
    </dgm:pt>
    <dgm:pt modelId="{941DEFA5-48D1-47A3-A6CA-62BDA91FF240}" type="pres">
      <dgm:prSet presAssocID="{58EA4C8C-424A-4E7C-B449-8E315C0452B4}" presName="spacer" presStyleCnt="0"/>
      <dgm:spPr/>
    </dgm:pt>
    <dgm:pt modelId="{828B290E-BC29-E947-9D0D-DC8158733F44}" type="pres">
      <dgm:prSet presAssocID="{37123FDD-C27F-7D4D-870B-621D52C4EAC3}" presName="parentText" presStyleLbl="node1" presStyleIdx="2" presStyleCnt="7">
        <dgm:presLayoutVars>
          <dgm:chMax val="0"/>
          <dgm:bulletEnabled val="1"/>
        </dgm:presLayoutVars>
      </dgm:prSet>
      <dgm:spPr/>
    </dgm:pt>
    <dgm:pt modelId="{3C2CDE18-E415-3647-ADF1-B17ACFBF7E7B}" type="pres">
      <dgm:prSet presAssocID="{B9B51652-6B4B-BD44-8E14-171C77F6E987}" presName="spacer" presStyleCnt="0"/>
      <dgm:spPr/>
    </dgm:pt>
    <dgm:pt modelId="{2F847087-01CF-4661-901C-3AA212E40DDE}" type="pres">
      <dgm:prSet presAssocID="{D63B9EBD-64E5-4C10-AFF6-0C4D4C1BA06A}" presName="parentText" presStyleLbl="node1" presStyleIdx="3" presStyleCnt="7">
        <dgm:presLayoutVars>
          <dgm:chMax val="0"/>
          <dgm:bulletEnabled val="1"/>
        </dgm:presLayoutVars>
      </dgm:prSet>
      <dgm:spPr/>
    </dgm:pt>
    <dgm:pt modelId="{64C14290-9D0F-4B67-A0D4-C75070E08902}" type="pres">
      <dgm:prSet presAssocID="{A7AB0548-A378-4FB2-A826-9099BF6012E3}" presName="spacer" presStyleCnt="0"/>
      <dgm:spPr/>
    </dgm:pt>
    <dgm:pt modelId="{7C413044-E03C-4CBB-B1CF-6B53D6096EC0}" type="pres">
      <dgm:prSet presAssocID="{03752D4E-9A31-42A8-98F9-C056C82B423A}" presName="parentText" presStyleLbl="node1" presStyleIdx="4" presStyleCnt="7">
        <dgm:presLayoutVars>
          <dgm:chMax val="0"/>
          <dgm:bulletEnabled val="1"/>
        </dgm:presLayoutVars>
      </dgm:prSet>
      <dgm:spPr/>
    </dgm:pt>
    <dgm:pt modelId="{93DD6FAC-070D-4C08-AC45-6D2D29BD926B}" type="pres">
      <dgm:prSet presAssocID="{CCE62F0A-A7B4-477E-955D-A1D7209D3742}" presName="spacer" presStyleCnt="0"/>
      <dgm:spPr/>
    </dgm:pt>
    <dgm:pt modelId="{615E1C5A-74B6-4B56-A039-821FFCB7D076}" type="pres">
      <dgm:prSet presAssocID="{B4C38B8A-011C-4152-94BE-EEF940C1F900}" presName="parentText" presStyleLbl="node1" presStyleIdx="5" presStyleCnt="7">
        <dgm:presLayoutVars>
          <dgm:chMax val="0"/>
          <dgm:bulletEnabled val="1"/>
        </dgm:presLayoutVars>
      </dgm:prSet>
      <dgm:spPr/>
    </dgm:pt>
    <dgm:pt modelId="{DE1D2175-4638-44CB-BC6B-824019A5D2DB}" type="pres">
      <dgm:prSet presAssocID="{2E2CFC47-93FE-4F57-988E-7E0E7D9B7B66}" presName="spacer" presStyleCnt="0"/>
      <dgm:spPr/>
    </dgm:pt>
    <dgm:pt modelId="{DB6DAB8E-E94B-4A2E-BA3E-173C16ED21D3}" type="pres">
      <dgm:prSet presAssocID="{71BBD8F0-5B99-44BD-B84F-5BAC9BBC1219}" presName="parentText" presStyleLbl="node1" presStyleIdx="6" presStyleCnt="7">
        <dgm:presLayoutVars>
          <dgm:chMax val="0"/>
          <dgm:bulletEnabled val="1"/>
        </dgm:presLayoutVars>
      </dgm:prSet>
      <dgm:spPr/>
    </dgm:pt>
  </dgm:ptLst>
  <dgm:cxnLst>
    <dgm:cxn modelId="{35812B00-0C8F-4145-924C-0E5A2F2B75BF}" type="presOf" srcId="{D63B9EBD-64E5-4C10-AFF6-0C4D4C1BA06A}" destId="{2F847087-01CF-4661-901C-3AA212E40DDE}" srcOrd="0" destOrd="0" presId="urn:microsoft.com/office/officeart/2005/8/layout/vList2"/>
    <dgm:cxn modelId="{8D37E028-45FB-48F7-A6F0-E0605A30AA10}" type="presOf" srcId="{B4C38B8A-011C-4152-94BE-EEF940C1F900}" destId="{615E1C5A-74B6-4B56-A039-821FFCB7D076}" srcOrd="0" destOrd="0" presId="urn:microsoft.com/office/officeart/2005/8/layout/vList2"/>
    <dgm:cxn modelId="{8D918358-0A9A-4A60-8FDF-371233FA4686}" type="presOf" srcId="{BFC80BE2-3526-41CF-BB09-FF5253B7CE08}" destId="{788B4522-E7C7-458E-B03D-8D5FC1F5BB36}" srcOrd="0" destOrd="0" presId="urn:microsoft.com/office/officeart/2005/8/layout/vList2"/>
    <dgm:cxn modelId="{197DC562-2D84-4234-B340-55F6B3328043}" type="presOf" srcId="{0E645AAF-874C-42C3-9EFD-30D1F7A4D32F}" destId="{D796D3EF-A6B7-4998-9EBC-ECD1AE05BD16}" srcOrd="0" destOrd="0" presId="urn:microsoft.com/office/officeart/2005/8/layout/vList2"/>
    <dgm:cxn modelId="{273BFB6C-FDDC-47EA-A282-2CB5AB7A0CFF}" srcId="{BFC80BE2-3526-41CF-BB09-FF5253B7CE08}" destId="{72528882-B30A-4D1C-B798-D05F6DDDCAB9}" srcOrd="1" destOrd="0" parTransId="{3779F2E3-C876-40A2-ADE1-C8E5AC726C8D}" sibTransId="{58EA4C8C-424A-4E7C-B449-8E315C0452B4}"/>
    <dgm:cxn modelId="{CF9E0A6D-0160-4CC2-9799-08B5D20B7354}" srcId="{BFC80BE2-3526-41CF-BB09-FF5253B7CE08}" destId="{0E645AAF-874C-42C3-9EFD-30D1F7A4D32F}" srcOrd="0" destOrd="0" parTransId="{AA34D7EF-3089-41E4-914B-7E31FB22FA4E}" sibTransId="{DD347A57-CDE3-4AD6-8C7F-ED69CA6EFC97}"/>
    <dgm:cxn modelId="{C128E272-8824-4C81-A10A-407F110ECD14}" type="presOf" srcId="{71BBD8F0-5B99-44BD-B84F-5BAC9BBC1219}" destId="{DB6DAB8E-E94B-4A2E-BA3E-173C16ED21D3}" srcOrd="0" destOrd="0" presId="urn:microsoft.com/office/officeart/2005/8/layout/vList2"/>
    <dgm:cxn modelId="{AFB9B792-EB6B-454D-80E8-2D34479F267F}" srcId="{BFC80BE2-3526-41CF-BB09-FF5253B7CE08}" destId="{71BBD8F0-5B99-44BD-B84F-5BAC9BBC1219}" srcOrd="6" destOrd="0" parTransId="{4CAB10CF-11DD-4CC2-B080-B6D329B4A06D}" sibTransId="{BB4C6F95-6F7C-4BB3-9DB9-DAA6A9FE4369}"/>
    <dgm:cxn modelId="{7AEC0194-5964-4443-9932-A9C13B41223D}" type="presOf" srcId="{37123FDD-C27F-7D4D-870B-621D52C4EAC3}" destId="{828B290E-BC29-E947-9D0D-DC8158733F44}" srcOrd="0" destOrd="0" presId="urn:microsoft.com/office/officeart/2005/8/layout/vList2"/>
    <dgm:cxn modelId="{FA508EA8-14C5-4EAB-A9B3-B5CB42FF0996}" srcId="{BFC80BE2-3526-41CF-BB09-FF5253B7CE08}" destId="{D63B9EBD-64E5-4C10-AFF6-0C4D4C1BA06A}" srcOrd="3" destOrd="0" parTransId="{C1BCFB9C-9107-4881-BCFF-A44679E18B8F}" sibTransId="{A7AB0548-A378-4FB2-A826-9099BF6012E3}"/>
    <dgm:cxn modelId="{E7BCA4AE-2B1C-4FB0-AD62-0BF30A5D81AF}" type="presOf" srcId="{72528882-B30A-4D1C-B798-D05F6DDDCAB9}" destId="{3B410D44-4769-42E8-8FE5-2A0AE6E56343}" srcOrd="0" destOrd="0" presId="urn:microsoft.com/office/officeart/2005/8/layout/vList2"/>
    <dgm:cxn modelId="{622953B0-EE54-4397-9659-7BD684582CA4}" type="presOf" srcId="{03752D4E-9A31-42A8-98F9-C056C82B423A}" destId="{7C413044-E03C-4CBB-B1CF-6B53D6096EC0}" srcOrd="0" destOrd="0" presId="urn:microsoft.com/office/officeart/2005/8/layout/vList2"/>
    <dgm:cxn modelId="{F1E311C7-6D3C-4309-B8BC-301FBD0E7B87}" srcId="{BFC80BE2-3526-41CF-BB09-FF5253B7CE08}" destId="{03752D4E-9A31-42A8-98F9-C056C82B423A}" srcOrd="4" destOrd="0" parTransId="{B8DC8F13-AD82-4225-8D27-4C63E0B2DB99}" sibTransId="{CCE62F0A-A7B4-477E-955D-A1D7209D3742}"/>
    <dgm:cxn modelId="{C93535C7-C486-0D45-91D6-5C600DBC34D7}" srcId="{BFC80BE2-3526-41CF-BB09-FF5253B7CE08}" destId="{37123FDD-C27F-7D4D-870B-621D52C4EAC3}" srcOrd="2" destOrd="0" parTransId="{FD263D98-49DF-AF48-801C-2481E069FB10}" sibTransId="{B9B51652-6B4B-BD44-8E14-171C77F6E987}"/>
    <dgm:cxn modelId="{93F50FFC-D48F-4D5E-A83F-878BF5AE4DB5}" srcId="{BFC80BE2-3526-41CF-BB09-FF5253B7CE08}" destId="{B4C38B8A-011C-4152-94BE-EEF940C1F900}" srcOrd="5" destOrd="0" parTransId="{622739CC-9344-46BE-BA53-C9009F0F14F5}" sibTransId="{2E2CFC47-93FE-4F57-988E-7E0E7D9B7B66}"/>
    <dgm:cxn modelId="{7485DAC5-C858-4AE9-9657-44E237D4F1EA}" type="presParOf" srcId="{788B4522-E7C7-458E-B03D-8D5FC1F5BB36}" destId="{D796D3EF-A6B7-4998-9EBC-ECD1AE05BD16}" srcOrd="0" destOrd="0" presId="urn:microsoft.com/office/officeart/2005/8/layout/vList2"/>
    <dgm:cxn modelId="{21066E4A-CD99-4949-BCC1-FDB936AF4FA2}" type="presParOf" srcId="{788B4522-E7C7-458E-B03D-8D5FC1F5BB36}" destId="{0D7FEABB-209F-46E8-902E-93CF14A0A6CB}" srcOrd="1" destOrd="0" presId="urn:microsoft.com/office/officeart/2005/8/layout/vList2"/>
    <dgm:cxn modelId="{B9688064-CBD5-4B1B-9916-F3AA3A69F76B}" type="presParOf" srcId="{788B4522-E7C7-458E-B03D-8D5FC1F5BB36}" destId="{3B410D44-4769-42E8-8FE5-2A0AE6E56343}" srcOrd="2" destOrd="0" presId="urn:microsoft.com/office/officeart/2005/8/layout/vList2"/>
    <dgm:cxn modelId="{464FC7F0-7E41-42C9-BF2A-069673CA1327}" type="presParOf" srcId="{788B4522-E7C7-458E-B03D-8D5FC1F5BB36}" destId="{941DEFA5-48D1-47A3-A6CA-62BDA91FF240}" srcOrd="3" destOrd="0" presId="urn:microsoft.com/office/officeart/2005/8/layout/vList2"/>
    <dgm:cxn modelId="{284FEC13-B738-4D27-9AF6-3C789B07EDD4}" type="presParOf" srcId="{788B4522-E7C7-458E-B03D-8D5FC1F5BB36}" destId="{828B290E-BC29-E947-9D0D-DC8158733F44}" srcOrd="4" destOrd="0" presId="urn:microsoft.com/office/officeart/2005/8/layout/vList2"/>
    <dgm:cxn modelId="{D62F2E23-ACA3-4593-BC1F-A20CFAFE37D1}" type="presParOf" srcId="{788B4522-E7C7-458E-B03D-8D5FC1F5BB36}" destId="{3C2CDE18-E415-3647-ADF1-B17ACFBF7E7B}" srcOrd="5" destOrd="0" presId="urn:microsoft.com/office/officeart/2005/8/layout/vList2"/>
    <dgm:cxn modelId="{F0F33DBD-7E95-4536-8AE5-89D0A37439EA}" type="presParOf" srcId="{788B4522-E7C7-458E-B03D-8D5FC1F5BB36}" destId="{2F847087-01CF-4661-901C-3AA212E40DDE}" srcOrd="6" destOrd="0" presId="urn:microsoft.com/office/officeart/2005/8/layout/vList2"/>
    <dgm:cxn modelId="{DB6640E1-87DF-4BB5-952F-334A71852055}" type="presParOf" srcId="{788B4522-E7C7-458E-B03D-8D5FC1F5BB36}" destId="{64C14290-9D0F-4B67-A0D4-C75070E08902}" srcOrd="7" destOrd="0" presId="urn:microsoft.com/office/officeart/2005/8/layout/vList2"/>
    <dgm:cxn modelId="{D3D1F5C2-E49B-40EF-8F94-BD25E18DB48F}" type="presParOf" srcId="{788B4522-E7C7-458E-B03D-8D5FC1F5BB36}" destId="{7C413044-E03C-4CBB-B1CF-6B53D6096EC0}" srcOrd="8" destOrd="0" presId="urn:microsoft.com/office/officeart/2005/8/layout/vList2"/>
    <dgm:cxn modelId="{91CA1740-2BEB-42D2-A7A4-B3745A6E5A51}" type="presParOf" srcId="{788B4522-E7C7-458E-B03D-8D5FC1F5BB36}" destId="{93DD6FAC-070D-4C08-AC45-6D2D29BD926B}" srcOrd="9" destOrd="0" presId="urn:microsoft.com/office/officeart/2005/8/layout/vList2"/>
    <dgm:cxn modelId="{64233ECC-D28C-43EA-8764-86D3AEDACC4A}" type="presParOf" srcId="{788B4522-E7C7-458E-B03D-8D5FC1F5BB36}" destId="{615E1C5A-74B6-4B56-A039-821FFCB7D076}" srcOrd="10" destOrd="0" presId="urn:microsoft.com/office/officeart/2005/8/layout/vList2"/>
    <dgm:cxn modelId="{8BBD55E9-8944-4693-8B1A-17FA7C800A5A}" type="presParOf" srcId="{788B4522-E7C7-458E-B03D-8D5FC1F5BB36}" destId="{DE1D2175-4638-44CB-BC6B-824019A5D2DB}" srcOrd="11" destOrd="0" presId="urn:microsoft.com/office/officeart/2005/8/layout/vList2"/>
    <dgm:cxn modelId="{C7BF9B82-DE8F-4ACC-8F8B-6A0CBFF32462}" type="presParOf" srcId="{788B4522-E7C7-458E-B03D-8D5FC1F5BB36}" destId="{DB6DAB8E-E94B-4A2E-BA3E-173C16ED21D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52F31E8-6C90-F546-92B5-BD9E09343C64}" type="doc">
      <dgm:prSet loTypeId="urn:microsoft.com/office/officeart/2005/8/layout/vList2" loCatId="" qsTypeId="urn:microsoft.com/office/officeart/2005/8/quickstyle/simple1" qsCatId="simple" csTypeId="urn:microsoft.com/office/officeart/2005/8/colors/accent0_3" csCatId="mainScheme" phldr="1"/>
      <dgm:spPr/>
      <dgm:t>
        <a:bodyPr/>
        <a:lstStyle/>
        <a:p>
          <a:endParaRPr lang="it-IT"/>
        </a:p>
      </dgm:t>
    </dgm:pt>
    <dgm:pt modelId="{01913D24-C9B2-1B48-83FF-6CA71020F4E3}">
      <dgm:prSet phldrT="[Testo]" custT="1"/>
      <dgm:spPr/>
      <dgm:t>
        <a:bodyPr/>
        <a:lstStyle/>
        <a:p>
          <a:r>
            <a:rPr lang="it-IT" sz="2400" dirty="0"/>
            <a:t>Evoluzione verso un pattern adulto</a:t>
          </a:r>
        </a:p>
      </dgm:t>
    </dgm:pt>
    <dgm:pt modelId="{BC172735-43D6-9541-8DBB-43D9EBF77B98}" type="parTrans" cxnId="{B373DD7B-3BE3-914D-9830-73032AFA623D}">
      <dgm:prSet/>
      <dgm:spPr/>
      <dgm:t>
        <a:bodyPr/>
        <a:lstStyle/>
        <a:p>
          <a:endParaRPr lang="it-IT" sz="2400"/>
        </a:p>
      </dgm:t>
    </dgm:pt>
    <dgm:pt modelId="{585A3663-0A43-1D47-9190-A632903301A8}" type="sibTrans" cxnId="{B373DD7B-3BE3-914D-9830-73032AFA623D}">
      <dgm:prSet/>
      <dgm:spPr/>
      <dgm:t>
        <a:bodyPr/>
        <a:lstStyle/>
        <a:p>
          <a:endParaRPr lang="it-IT" sz="2400"/>
        </a:p>
      </dgm:t>
    </dgm:pt>
    <dgm:pt modelId="{64B5BD62-CB14-EE4D-B1EC-1A70ACB97E39}">
      <dgm:prSet custT="1"/>
      <dgm:spPr/>
      <dgm:t>
        <a:bodyPr/>
        <a:lstStyle/>
        <a:p>
          <a:r>
            <a:rPr lang="it-IT" sz="2400"/>
            <a:t>Sonno notturno: 8-9.5 h</a:t>
          </a:r>
          <a:endParaRPr lang="it-IT" sz="2400" dirty="0"/>
        </a:p>
      </dgm:t>
    </dgm:pt>
    <dgm:pt modelId="{67FCDE8A-FA55-C948-8726-57178BED2751}" type="parTrans" cxnId="{B7F7BC7F-17BC-0F47-9F1E-D9D513B51325}">
      <dgm:prSet/>
      <dgm:spPr/>
      <dgm:t>
        <a:bodyPr/>
        <a:lstStyle/>
        <a:p>
          <a:endParaRPr lang="it-IT" sz="2400"/>
        </a:p>
      </dgm:t>
    </dgm:pt>
    <dgm:pt modelId="{6478A6B3-062F-9549-A8DE-E025BD5C7807}" type="sibTrans" cxnId="{B7F7BC7F-17BC-0F47-9F1E-D9D513B51325}">
      <dgm:prSet/>
      <dgm:spPr/>
      <dgm:t>
        <a:bodyPr/>
        <a:lstStyle/>
        <a:p>
          <a:endParaRPr lang="it-IT" sz="2400"/>
        </a:p>
      </dgm:t>
    </dgm:pt>
    <dgm:pt modelId="{E3D0D347-FAC8-D64F-B341-598651F18E51}">
      <dgm:prSet custT="1"/>
      <dgm:spPr/>
      <dgm:t>
        <a:bodyPr/>
        <a:lstStyle/>
        <a:p>
          <a:r>
            <a:rPr lang="it-IT" sz="2400"/>
            <a:t>Lento e fluido passaggio fra i diversi stadi con transizione regolare e consistente </a:t>
          </a:r>
          <a:endParaRPr lang="it-IT" sz="2400" dirty="0"/>
        </a:p>
      </dgm:t>
    </dgm:pt>
    <dgm:pt modelId="{A27B241D-2893-1142-BD4A-340687D8C1C8}" type="parTrans" cxnId="{0B440510-41C5-A245-8AE7-70C704A17310}">
      <dgm:prSet/>
      <dgm:spPr/>
      <dgm:t>
        <a:bodyPr/>
        <a:lstStyle/>
        <a:p>
          <a:endParaRPr lang="it-IT" sz="2400"/>
        </a:p>
      </dgm:t>
    </dgm:pt>
    <dgm:pt modelId="{4B00C331-E2C3-004C-852D-E4859509BBE5}" type="sibTrans" cxnId="{0B440510-41C5-A245-8AE7-70C704A17310}">
      <dgm:prSet/>
      <dgm:spPr/>
      <dgm:t>
        <a:bodyPr/>
        <a:lstStyle/>
        <a:p>
          <a:endParaRPr lang="it-IT" sz="2400"/>
        </a:p>
      </dgm:t>
    </dgm:pt>
    <dgm:pt modelId="{7C2C64F7-F17D-C04F-AAD1-43725121C5F1}">
      <dgm:prSet custT="1"/>
      <dgm:spPr/>
      <dgm:t>
        <a:bodyPr/>
        <a:lstStyle/>
        <a:p>
          <a:r>
            <a:rPr lang="it-IT" sz="2400"/>
            <a:t>Alto livello di vigilanza</a:t>
          </a:r>
          <a:endParaRPr lang="it-IT" sz="2400" dirty="0"/>
        </a:p>
      </dgm:t>
    </dgm:pt>
    <dgm:pt modelId="{36D83B94-E492-B045-A29B-DC6A0F6D5F7F}" type="parTrans" cxnId="{DBFCDF17-3359-5C48-B4A1-303D80372139}">
      <dgm:prSet/>
      <dgm:spPr/>
      <dgm:t>
        <a:bodyPr/>
        <a:lstStyle/>
        <a:p>
          <a:endParaRPr lang="it-IT" sz="2400"/>
        </a:p>
      </dgm:t>
    </dgm:pt>
    <dgm:pt modelId="{1D242DA3-C76E-8E4A-9558-FB4B064E51E1}" type="sibTrans" cxnId="{DBFCDF17-3359-5C48-B4A1-303D80372139}">
      <dgm:prSet/>
      <dgm:spPr/>
      <dgm:t>
        <a:bodyPr/>
        <a:lstStyle/>
        <a:p>
          <a:endParaRPr lang="it-IT" sz="2400"/>
        </a:p>
      </dgm:t>
    </dgm:pt>
    <dgm:pt modelId="{D1E244D1-E45D-8945-BDE5-9ACE158739EF}">
      <dgm:prSet custT="1"/>
      <dgm:spPr/>
      <dgm:t>
        <a:bodyPr/>
        <a:lstStyle/>
        <a:p>
          <a:r>
            <a:rPr lang="it-IT" sz="2400" dirty="0"/>
            <a:t>Breve latenza del sonno</a:t>
          </a:r>
        </a:p>
      </dgm:t>
    </dgm:pt>
    <dgm:pt modelId="{50CF3F77-FAC1-DB44-8948-BF885138BC7A}" type="parTrans" cxnId="{53051CFE-3775-2E4A-8889-C94A7745AFB5}">
      <dgm:prSet/>
      <dgm:spPr/>
      <dgm:t>
        <a:bodyPr/>
        <a:lstStyle/>
        <a:p>
          <a:endParaRPr lang="it-IT" sz="2400"/>
        </a:p>
      </dgm:t>
    </dgm:pt>
    <dgm:pt modelId="{04A80C58-6808-8A4B-9758-F56D82906308}" type="sibTrans" cxnId="{53051CFE-3775-2E4A-8889-C94A7745AFB5}">
      <dgm:prSet/>
      <dgm:spPr/>
      <dgm:t>
        <a:bodyPr/>
        <a:lstStyle/>
        <a:p>
          <a:endParaRPr lang="it-IT" sz="2400"/>
        </a:p>
      </dgm:t>
    </dgm:pt>
    <dgm:pt modelId="{77C8111C-2F6B-F445-8ABD-36C4CC80F89F}">
      <dgm:prSet custT="1"/>
      <dgm:spPr/>
      <dgm:t>
        <a:bodyPr/>
        <a:lstStyle/>
        <a:p>
          <a:r>
            <a:rPr lang="it-IT" sz="2400" dirty="0"/>
            <a:t>Dopo 6 anni progressivo ritardo dell’addormentamento</a:t>
          </a:r>
        </a:p>
      </dgm:t>
    </dgm:pt>
    <dgm:pt modelId="{37D83D93-0F8B-8046-AA78-A19A3AFFF563}" type="parTrans" cxnId="{0C7FCE19-326E-0D49-B1E3-84A71435C0CD}">
      <dgm:prSet/>
      <dgm:spPr/>
      <dgm:t>
        <a:bodyPr/>
        <a:lstStyle/>
        <a:p>
          <a:endParaRPr lang="it-IT" sz="2400"/>
        </a:p>
      </dgm:t>
    </dgm:pt>
    <dgm:pt modelId="{2726AB03-2E08-1E4A-927B-865E45A35B1E}" type="sibTrans" cxnId="{0C7FCE19-326E-0D49-B1E3-84A71435C0CD}">
      <dgm:prSet/>
      <dgm:spPr/>
      <dgm:t>
        <a:bodyPr/>
        <a:lstStyle/>
        <a:p>
          <a:endParaRPr lang="it-IT" sz="2400"/>
        </a:p>
      </dgm:t>
    </dgm:pt>
    <dgm:pt modelId="{D7F0A857-CC8B-0447-A070-C7A4C7DAD16D}" type="pres">
      <dgm:prSet presAssocID="{E52F31E8-6C90-F546-92B5-BD9E09343C64}" presName="linear" presStyleCnt="0">
        <dgm:presLayoutVars>
          <dgm:animLvl val="lvl"/>
          <dgm:resizeHandles val="exact"/>
        </dgm:presLayoutVars>
      </dgm:prSet>
      <dgm:spPr/>
    </dgm:pt>
    <dgm:pt modelId="{1D317D87-7C2E-1B49-B284-CA4D37EDC060}" type="pres">
      <dgm:prSet presAssocID="{01913D24-C9B2-1B48-83FF-6CA71020F4E3}" presName="parentText" presStyleLbl="node1" presStyleIdx="0" presStyleCnt="6">
        <dgm:presLayoutVars>
          <dgm:chMax val="0"/>
          <dgm:bulletEnabled val="1"/>
        </dgm:presLayoutVars>
      </dgm:prSet>
      <dgm:spPr/>
    </dgm:pt>
    <dgm:pt modelId="{F6F1B3D8-0C5D-C843-8615-FE432B00BA5F}" type="pres">
      <dgm:prSet presAssocID="{585A3663-0A43-1D47-9190-A632903301A8}" presName="spacer" presStyleCnt="0"/>
      <dgm:spPr/>
    </dgm:pt>
    <dgm:pt modelId="{FBD4C916-C010-284A-9C33-50C666893E58}" type="pres">
      <dgm:prSet presAssocID="{64B5BD62-CB14-EE4D-B1EC-1A70ACB97E39}" presName="parentText" presStyleLbl="node1" presStyleIdx="1" presStyleCnt="6">
        <dgm:presLayoutVars>
          <dgm:chMax val="0"/>
          <dgm:bulletEnabled val="1"/>
        </dgm:presLayoutVars>
      </dgm:prSet>
      <dgm:spPr/>
    </dgm:pt>
    <dgm:pt modelId="{C700865E-6110-ED43-9D6A-0CC9DC548DFA}" type="pres">
      <dgm:prSet presAssocID="{6478A6B3-062F-9549-A8DE-E025BD5C7807}" presName="spacer" presStyleCnt="0"/>
      <dgm:spPr/>
    </dgm:pt>
    <dgm:pt modelId="{309F5E30-1AAC-3948-92CC-5275B01E10E2}" type="pres">
      <dgm:prSet presAssocID="{E3D0D347-FAC8-D64F-B341-598651F18E51}" presName="parentText" presStyleLbl="node1" presStyleIdx="2" presStyleCnt="6">
        <dgm:presLayoutVars>
          <dgm:chMax val="0"/>
          <dgm:bulletEnabled val="1"/>
        </dgm:presLayoutVars>
      </dgm:prSet>
      <dgm:spPr/>
    </dgm:pt>
    <dgm:pt modelId="{9DD2780D-3913-5941-868D-76BE93BE0DCC}" type="pres">
      <dgm:prSet presAssocID="{4B00C331-E2C3-004C-852D-E4859509BBE5}" presName="spacer" presStyleCnt="0"/>
      <dgm:spPr/>
    </dgm:pt>
    <dgm:pt modelId="{80D1BC97-9175-1F4D-A101-7833D6CD1BD1}" type="pres">
      <dgm:prSet presAssocID="{7C2C64F7-F17D-C04F-AAD1-43725121C5F1}" presName="parentText" presStyleLbl="node1" presStyleIdx="3" presStyleCnt="6">
        <dgm:presLayoutVars>
          <dgm:chMax val="0"/>
          <dgm:bulletEnabled val="1"/>
        </dgm:presLayoutVars>
      </dgm:prSet>
      <dgm:spPr/>
    </dgm:pt>
    <dgm:pt modelId="{13EC78F4-3237-284C-A03B-0D312048A8BC}" type="pres">
      <dgm:prSet presAssocID="{1D242DA3-C76E-8E4A-9558-FB4B064E51E1}" presName="spacer" presStyleCnt="0"/>
      <dgm:spPr/>
    </dgm:pt>
    <dgm:pt modelId="{AB544CFB-D604-5B41-9321-9503F2C68BB8}" type="pres">
      <dgm:prSet presAssocID="{D1E244D1-E45D-8945-BDE5-9ACE158739EF}" presName="parentText" presStyleLbl="node1" presStyleIdx="4" presStyleCnt="6">
        <dgm:presLayoutVars>
          <dgm:chMax val="0"/>
          <dgm:bulletEnabled val="1"/>
        </dgm:presLayoutVars>
      </dgm:prSet>
      <dgm:spPr/>
    </dgm:pt>
    <dgm:pt modelId="{E5441682-6217-1443-ADA1-0C495E50833E}" type="pres">
      <dgm:prSet presAssocID="{04A80C58-6808-8A4B-9758-F56D82906308}" presName="spacer" presStyleCnt="0"/>
      <dgm:spPr/>
    </dgm:pt>
    <dgm:pt modelId="{63530C34-8451-9948-987E-84B1E713EC47}" type="pres">
      <dgm:prSet presAssocID="{77C8111C-2F6B-F445-8ABD-36C4CC80F89F}" presName="parentText" presStyleLbl="node1" presStyleIdx="5" presStyleCnt="6">
        <dgm:presLayoutVars>
          <dgm:chMax val="0"/>
          <dgm:bulletEnabled val="1"/>
        </dgm:presLayoutVars>
      </dgm:prSet>
      <dgm:spPr/>
    </dgm:pt>
  </dgm:ptLst>
  <dgm:cxnLst>
    <dgm:cxn modelId="{0B440510-41C5-A245-8AE7-70C704A17310}" srcId="{E52F31E8-6C90-F546-92B5-BD9E09343C64}" destId="{E3D0D347-FAC8-D64F-B341-598651F18E51}" srcOrd="2" destOrd="0" parTransId="{A27B241D-2893-1142-BD4A-340687D8C1C8}" sibTransId="{4B00C331-E2C3-004C-852D-E4859509BBE5}"/>
    <dgm:cxn modelId="{DBFCDF17-3359-5C48-B4A1-303D80372139}" srcId="{E52F31E8-6C90-F546-92B5-BD9E09343C64}" destId="{7C2C64F7-F17D-C04F-AAD1-43725121C5F1}" srcOrd="3" destOrd="0" parTransId="{36D83B94-E492-B045-A29B-DC6A0F6D5F7F}" sibTransId="{1D242DA3-C76E-8E4A-9558-FB4B064E51E1}"/>
    <dgm:cxn modelId="{0C7FCE19-326E-0D49-B1E3-84A71435C0CD}" srcId="{E52F31E8-6C90-F546-92B5-BD9E09343C64}" destId="{77C8111C-2F6B-F445-8ABD-36C4CC80F89F}" srcOrd="5" destOrd="0" parTransId="{37D83D93-0F8B-8046-AA78-A19A3AFFF563}" sibTransId="{2726AB03-2E08-1E4A-927B-865E45A35B1E}"/>
    <dgm:cxn modelId="{A017383C-0F4D-44DC-AA20-0C8EDDD985AA}" type="presOf" srcId="{64B5BD62-CB14-EE4D-B1EC-1A70ACB97E39}" destId="{FBD4C916-C010-284A-9C33-50C666893E58}" srcOrd="0" destOrd="0" presId="urn:microsoft.com/office/officeart/2005/8/layout/vList2"/>
    <dgm:cxn modelId="{97DCAC44-B715-4757-BE75-13FC31AECDF7}" type="presOf" srcId="{E3D0D347-FAC8-D64F-B341-598651F18E51}" destId="{309F5E30-1AAC-3948-92CC-5275B01E10E2}" srcOrd="0" destOrd="0" presId="urn:microsoft.com/office/officeart/2005/8/layout/vList2"/>
    <dgm:cxn modelId="{E3104579-3719-443B-8163-F87F71FE07CF}" type="presOf" srcId="{7C2C64F7-F17D-C04F-AAD1-43725121C5F1}" destId="{80D1BC97-9175-1F4D-A101-7833D6CD1BD1}" srcOrd="0" destOrd="0" presId="urn:microsoft.com/office/officeart/2005/8/layout/vList2"/>
    <dgm:cxn modelId="{E95F8A79-A51E-4158-930B-B7B5A3BFE469}" type="presOf" srcId="{D1E244D1-E45D-8945-BDE5-9ACE158739EF}" destId="{AB544CFB-D604-5B41-9321-9503F2C68BB8}" srcOrd="0" destOrd="0" presId="urn:microsoft.com/office/officeart/2005/8/layout/vList2"/>
    <dgm:cxn modelId="{B373DD7B-3BE3-914D-9830-73032AFA623D}" srcId="{E52F31E8-6C90-F546-92B5-BD9E09343C64}" destId="{01913D24-C9B2-1B48-83FF-6CA71020F4E3}" srcOrd="0" destOrd="0" parTransId="{BC172735-43D6-9541-8DBB-43D9EBF77B98}" sibTransId="{585A3663-0A43-1D47-9190-A632903301A8}"/>
    <dgm:cxn modelId="{B7F7BC7F-17BC-0F47-9F1E-D9D513B51325}" srcId="{E52F31E8-6C90-F546-92B5-BD9E09343C64}" destId="{64B5BD62-CB14-EE4D-B1EC-1A70ACB97E39}" srcOrd="1" destOrd="0" parTransId="{67FCDE8A-FA55-C948-8726-57178BED2751}" sibTransId="{6478A6B3-062F-9549-A8DE-E025BD5C7807}"/>
    <dgm:cxn modelId="{3B9B0883-A627-48DF-98C5-C9136AEC5FDB}" type="presOf" srcId="{01913D24-C9B2-1B48-83FF-6CA71020F4E3}" destId="{1D317D87-7C2E-1B49-B284-CA4D37EDC060}" srcOrd="0" destOrd="0" presId="urn:microsoft.com/office/officeart/2005/8/layout/vList2"/>
    <dgm:cxn modelId="{B132A395-B977-400A-A73E-34C7309BACFC}" type="presOf" srcId="{E52F31E8-6C90-F546-92B5-BD9E09343C64}" destId="{D7F0A857-CC8B-0447-A070-C7A4C7DAD16D}" srcOrd="0" destOrd="0" presId="urn:microsoft.com/office/officeart/2005/8/layout/vList2"/>
    <dgm:cxn modelId="{B4FB08BA-3E53-4805-83EE-4BC406DC4107}" type="presOf" srcId="{77C8111C-2F6B-F445-8ABD-36C4CC80F89F}" destId="{63530C34-8451-9948-987E-84B1E713EC47}" srcOrd="0" destOrd="0" presId="urn:microsoft.com/office/officeart/2005/8/layout/vList2"/>
    <dgm:cxn modelId="{53051CFE-3775-2E4A-8889-C94A7745AFB5}" srcId="{E52F31E8-6C90-F546-92B5-BD9E09343C64}" destId="{D1E244D1-E45D-8945-BDE5-9ACE158739EF}" srcOrd="4" destOrd="0" parTransId="{50CF3F77-FAC1-DB44-8948-BF885138BC7A}" sibTransId="{04A80C58-6808-8A4B-9758-F56D82906308}"/>
    <dgm:cxn modelId="{8ABE4ECF-A6A2-43BD-8140-B84FA3B1EF35}" type="presParOf" srcId="{D7F0A857-CC8B-0447-A070-C7A4C7DAD16D}" destId="{1D317D87-7C2E-1B49-B284-CA4D37EDC060}" srcOrd="0" destOrd="0" presId="urn:microsoft.com/office/officeart/2005/8/layout/vList2"/>
    <dgm:cxn modelId="{4939A147-4320-43CD-B607-89F2E2B65954}" type="presParOf" srcId="{D7F0A857-CC8B-0447-A070-C7A4C7DAD16D}" destId="{F6F1B3D8-0C5D-C843-8615-FE432B00BA5F}" srcOrd="1" destOrd="0" presId="urn:microsoft.com/office/officeart/2005/8/layout/vList2"/>
    <dgm:cxn modelId="{9AF7D5D3-1A47-4D57-AF72-7EBF5A9AA169}" type="presParOf" srcId="{D7F0A857-CC8B-0447-A070-C7A4C7DAD16D}" destId="{FBD4C916-C010-284A-9C33-50C666893E58}" srcOrd="2" destOrd="0" presId="urn:microsoft.com/office/officeart/2005/8/layout/vList2"/>
    <dgm:cxn modelId="{830428B2-2D3D-4BF1-A045-A688F1526E60}" type="presParOf" srcId="{D7F0A857-CC8B-0447-A070-C7A4C7DAD16D}" destId="{C700865E-6110-ED43-9D6A-0CC9DC548DFA}" srcOrd="3" destOrd="0" presId="urn:microsoft.com/office/officeart/2005/8/layout/vList2"/>
    <dgm:cxn modelId="{0FDD6EF6-2271-4906-B90F-A3C25975E373}" type="presParOf" srcId="{D7F0A857-CC8B-0447-A070-C7A4C7DAD16D}" destId="{309F5E30-1AAC-3948-92CC-5275B01E10E2}" srcOrd="4" destOrd="0" presId="urn:microsoft.com/office/officeart/2005/8/layout/vList2"/>
    <dgm:cxn modelId="{506F5A09-4D79-42FB-B3F4-ABCEDB2A3BF6}" type="presParOf" srcId="{D7F0A857-CC8B-0447-A070-C7A4C7DAD16D}" destId="{9DD2780D-3913-5941-868D-76BE93BE0DCC}" srcOrd="5" destOrd="0" presId="urn:microsoft.com/office/officeart/2005/8/layout/vList2"/>
    <dgm:cxn modelId="{85E83E45-9317-4BC9-B486-064AE212777A}" type="presParOf" srcId="{D7F0A857-CC8B-0447-A070-C7A4C7DAD16D}" destId="{80D1BC97-9175-1F4D-A101-7833D6CD1BD1}" srcOrd="6" destOrd="0" presId="urn:microsoft.com/office/officeart/2005/8/layout/vList2"/>
    <dgm:cxn modelId="{37B20963-1E72-4C07-8CEF-845B2E71D767}" type="presParOf" srcId="{D7F0A857-CC8B-0447-A070-C7A4C7DAD16D}" destId="{13EC78F4-3237-284C-A03B-0D312048A8BC}" srcOrd="7" destOrd="0" presId="urn:microsoft.com/office/officeart/2005/8/layout/vList2"/>
    <dgm:cxn modelId="{87B311D7-BF7B-4AC8-803C-BF1805087CDF}" type="presParOf" srcId="{D7F0A857-CC8B-0447-A070-C7A4C7DAD16D}" destId="{AB544CFB-D604-5B41-9321-9503F2C68BB8}" srcOrd="8" destOrd="0" presId="urn:microsoft.com/office/officeart/2005/8/layout/vList2"/>
    <dgm:cxn modelId="{5CECF470-8C45-4F2E-9117-0802FF34C4E6}" type="presParOf" srcId="{D7F0A857-CC8B-0447-A070-C7A4C7DAD16D}" destId="{E5441682-6217-1443-ADA1-0C495E50833E}" srcOrd="9" destOrd="0" presId="urn:microsoft.com/office/officeart/2005/8/layout/vList2"/>
    <dgm:cxn modelId="{2ED169D3-368C-457E-B795-277EA1EC56D4}" type="presParOf" srcId="{D7F0A857-CC8B-0447-A070-C7A4C7DAD16D}" destId="{63530C34-8451-9948-987E-84B1E713EC47}"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02A688-5B40-4D17-A1BC-60D5422A073F}"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A0914263-FF72-43D4-8810-8D75A6CFC9E2}">
      <dgm:prSet custT="1"/>
      <dgm:spPr/>
      <dgm:t>
        <a:bodyPr/>
        <a:lstStyle/>
        <a:p>
          <a:r>
            <a:rPr lang="it-IT" sz="1800" noProof="0" dirty="0"/>
            <a:t>1929 – C. von Economo descrive due sindromi post-virali con eccessiva sonnolenza e insonnia</a:t>
          </a:r>
        </a:p>
      </dgm:t>
    </dgm:pt>
    <dgm:pt modelId="{344C13FF-DA52-40B2-AFB6-AF89A6C350B0}" type="parTrans" cxnId="{5D1956ED-FAE2-4C19-B0B7-EC05FE036055}">
      <dgm:prSet/>
      <dgm:spPr/>
      <dgm:t>
        <a:bodyPr/>
        <a:lstStyle/>
        <a:p>
          <a:endParaRPr lang="it-IT" sz="2000" noProof="0" dirty="0"/>
        </a:p>
      </dgm:t>
    </dgm:pt>
    <dgm:pt modelId="{E69C6982-A7E2-4338-B5D9-B80F690FC4D5}" type="sibTrans" cxnId="{5D1956ED-FAE2-4C19-B0B7-EC05FE036055}">
      <dgm:prSet/>
      <dgm:spPr/>
      <dgm:t>
        <a:bodyPr/>
        <a:lstStyle/>
        <a:p>
          <a:endParaRPr lang="it-IT" sz="2000" noProof="0" dirty="0"/>
        </a:p>
      </dgm:t>
    </dgm:pt>
    <dgm:pt modelId="{82289F8A-DA85-4164-A4B7-03AA3CC0C775}">
      <dgm:prSet custT="1"/>
      <dgm:spPr/>
      <dgm:t>
        <a:bodyPr/>
        <a:lstStyle/>
        <a:p>
          <a:r>
            <a:rPr lang="it-IT" sz="1800" noProof="0" dirty="0"/>
            <a:t>1933 - Edgar Adrian studia la risposta EEG agli stimoli in sonno e in veglia negli animali</a:t>
          </a:r>
        </a:p>
      </dgm:t>
    </dgm:pt>
    <dgm:pt modelId="{261D6804-14DB-4421-915A-82EDD0CD89E0}" type="parTrans" cxnId="{A6941DBE-D855-453B-924A-209B3B536344}">
      <dgm:prSet/>
      <dgm:spPr/>
      <dgm:t>
        <a:bodyPr/>
        <a:lstStyle/>
        <a:p>
          <a:endParaRPr lang="it-IT" sz="2000" noProof="0" dirty="0"/>
        </a:p>
      </dgm:t>
    </dgm:pt>
    <dgm:pt modelId="{3310C5C7-A00B-4A87-96E8-55D43046D3B8}" type="sibTrans" cxnId="{A6941DBE-D855-453B-924A-209B3B536344}">
      <dgm:prSet/>
      <dgm:spPr/>
      <dgm:t>
        <a:bodyPr/>
        <a:lstStyle/>
        <a:p>
          <a:endParaRPr lang="it-IT" sz="2000" noProof="0" dirty="0"/>
        </a:p>
      </dgm:t>
    </dgm:pt>
    <dgm:pt modelId="{4AC9923D-2DA6-4628-8F2D-8F1DE1E09B14}">
      <dgm:prSet custT="1"/>
      <dgm:spPr/>
      <dgm:t>
        <a:bodyPr/>
        <a:lstStyle/>
        <a:p>
          <a:r>
            <a:rPr lang="it-IT" sz="1800" noProof="0" dirty="0"/>
            <a:t>1953 </a:t>
          </a:r>
          <a:r>
            <a:rPr lang="it-IT" sz="1800" noProof="0" dirty="0" err="1"/>
            <a:t>Aserinski</a:t>
          </a:r>
          <a:r>
            <a:rPr lang="it-IT" sz="1800" noProof="0" dirty="0"/>
            <a:t> e </a:t>
          </a:r>
          <a:r>
            <a:rPr lang="it-IT" sz="1800" noProof="0" dirty="0" err="1"/>
            <a:t>Kleitman</a:t>
          </a:r>
          <a:r>
            <a:rPr lang="it-IT" sz="1800" noProof="0" dirty="0"/>
            <a:t> scoprono il sonno REM</a:t>
          </a:r>
        </a:p>
      </dgm:t>
    </dgm:pt>
    <dgm:pt modelId="{8F616169-11B3-4C81-B059-CE008A79C4BB}" type="parTrans" cxnId="{1DAB160C-190A-4924-AA46-9D69D4A304A5}">
      <dgm:prSet/>
      <dgm:spPr/>
      <dgm:t>
        <a:bodyPr/>
        <a:lstStyle/>
        <a:p>
          <a:endParaRPr lang="it-IT" sz="2000" noProof="0" dirty="0"/>
        </a:p>
      </dgm:t>
    </dgm:pt>
    <dgm:pt modelId="{ADF09A26-C145-4F76-A445-9A736987D4C2}" type="sibTrans" cxnId="{1DAB160C-190A-4924-AA46-9D69D4A304A5}">
      <dgm:prSet/>
      <dgm:spPr/>
      <dgm:t>
        <a:bodyPr/>
        <a:lstStyle/>
        <a:p>
          <a:endParaRPr lang="it-IT" sz="2000" noProof="0" dirty="0"/>
        </a:p>
      </dgm:t>
    </dgm:pt>
    <dgm:pt modelId="{02AB8B31-D246-AD4B-A115-31A19122AB3C}">
      <dgm:prSet custT="1"/>
      <dgm:spPr/>
      <dgm:t>
        <a:bodyPr/>
        <a:lstStyle/>
        <a:p>
          <a:r>
            <a:rPr lang="it-IT" sz="1800" noProof="0" dirty="0"/>
            <a:t>1939 </a:t>
          </a:r>
          <a:r>
            <a:rPr lang="it-IT" sz="1800" noProof="0" dirty="0" err="1"/>
            <a:t>Kleitman</a:t>
          </a:r>
          <a:r>
            <a:rPr lang="it-IT" sz="1800" noProof="0" dirty="0"/>
            <a:t> dimostra l’esistenza di un orologio biologico endogeno</a:t>
          </a:r>
        </a:p>
      </dgm:t>
    </dgm:pt>
    <dgm:pt modelId="{A30B83CF-07D4-074F-8199-C16BF7D4AA66}" type="parTrans" cxnId="{8AFF88E0-FB80-CC48-AB4F-6BBD361115F5}">
      <dgm:prSet/>
      <dgm:spPr/>
      <dgm:t>
        <a:bodyPr/>
        <a:lstStyle/>
        <a:p>
          <a:endParaRPr lang="it-IT" sz="2000" noProof="0" dirty="0"/>
        </a:p>
      </dgm:t>
    </dgm:pt>
    <dgm:pt modelId="{D7FFAC33-7F6E-1A42-8E19-FA912027586D}" type="sibTrans" cxnId="{8AFF88E0-FB80-CC48-AB4F-6BBD361115F5}">
      <dgm:prSet/>
      <dgm:spPr/>
      <dgm:t>
        <a:bodyPr/>
        <a:lstStyle/>
        <a:p>
          <a:endParaRPr lang="it-IT" sz="2000" noProof="0" dirty="0"/>
        </a:p>
      </dgm:t>
    </dgm:pt>
    <dgm:pt modelId="{89D9E18F-6C54-2E43-9FF9-1A3A9C1BAD75}" type="pres">
      <dgm:prSet presAssocID="{4D02A688-5B40-4D17-A1BC-60D5422A073F}" presName="linear" presStyleCnt="0">
        <dgm:presLayoutVars>
          <dgm:dir/>
          <dgm:resizeHandles val="exact"/>
        </dgm:presLayoutVars>
      </dgm:prSet>
      <dgm:spPr/>
    </dgm:pt>
    <dgm:pt modelId="{DC050812-9F5A-F64D-8C95-588588878683}" type="pres">
      <dgm:prSet presAssocID="{A0914263-FF72-43D4-8810-8D75A6CFC9E2}" presName="comp" presStyleCnt="0"/>
      <dgm:spPr/>
    </dgm:pt>
    <dgm:pt modelId="{84EE4F6E-EC90-7C44-8939-ABEC6F8D26BC}" type="pres">
      <dgm:prSet presAssocID="{A0914263-FF72-43D4-8810-8D75A6CFC9E2}" presName="box" presStyleLbl="node1" presStyleIdx="0" presStyleCnt="4"/>
      <dgm:spPr/>
    </dgm:pt>
    <dgm:pt modelId="{319F8423-9BFB-9847-AFB6-8A262C4243FF}" type="pres">
      <dgm:prSet presAssocID="{A0914263-FF72-43D4-8810-8D75A6CFC9E2}"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dgm:spPr>
    </dgm:pt>
    <dgm:pt modelId="{9FCB3D88-741D-434A-882D-151451A55A8F}" type="pres">
      <dgm:prSet presAssocID="{A0914263-FF72-43D4-8810-8D75A6CFC9E2}" presName="text" presStyleLbl="node1" presStyleIdx="0" presStyleCnt="4">
        <dgm:presLayoutVars>
          <dgm:bulletEnabled val="1"/>
        </dgm:presLayoutVars>
      </dgm:prSet>
      <dgm:spPr/>
    </dgm:pt>
    <dgm:pt modelId="{FF888DD0-98ED-364A-BAC8-A5248EDB2F0C}" type="pres">
      <dgm:prSet presAssocID="{E69C6982-A7E2-4338-B5D9-B80F690FC4D5}" presName="spacer" presStyleCnt="0"/>
      <dgm:spPr/>
    </dgm:pt>
    <dgm:pt modelId="{129A6DED-C686-5A44-9DB4-6066060766CC}" type="pres">
      <dgm:prSet presAssocID="{82289F8A-DA85-4164-A4B7-03AA3CC0C775}" presName="comp" presStyleCnt="0"/>
      <dgm:spPr/>
    </dgm:pt>
    <dgm:pt modelId="{DC5C3257-A8F3-C146-A7EC-1F720EBCB7A9}" type="pres">
      <dgm:prSet presAssocID="{82289F8A-DA85-4164-A4B7-03AA3CC0C775}" presName="box" presStyleLbl="node1" presStyleIdx="1" presStyleCnt="4"/>
      <dgm:spPr/>
    </dgm:pt>
    <dgm:pt modelId="{A37CFE9B-0979-1547-B240-0E4F6594DFE6}" type="pres">
      <dgm:prSet presAssocID="{82289F8A-DA85-4164-A4B7-03AA3CC0C775}"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779A10C7-3037-2A4C-8BB6-1474ECC8D08A}" type="pres">
      <dgm:prSet presAssocID="{82289F8A-DA85-4164-A4B7-03AA3CC0C775}" presName="text" presStyleLbl="node1" presStyleIdx="1" presStyleCnt="4">
        <dgm:presLayoutVars>
          <dgm:bulletEnabled val="1"/>
        </dgm:presLayoutVars>
      </dgm:prSet>
      <dgm:spPr/>
    </dgm:pt>
    <dgm:pt modelId="{AD80BE15-8D41-264F-8436-B7A360093335}" type="pres">
      <dgm:prSet presAssocID="{3310C5C7-A00B-4A87-96E8-55D43046D3B8}" presName="spacer" presStyleCnt="0"/>
      <dgm:spPr/>
    </dgm:pt>
    <dgm:pt modelId="{491BD027-A039-3A4D-B3EA-9B165C8F9E24}" type="pres">
      <dgm:prSet presAssocID="{02AB8B31-D246-AD4B-A115-31A19122AB3C}" presName="comp" presStyleCnt="0"/>
      <dgm:spPr/>
    </dgm:pt>
    <dgm:pt modelId="{7E52D979-7B8A-7747-865A-26F9751A41A1}" type="pres">
      <dgm:prSet presAssocID="{02AB8B31-D246-AD4B-A115-31A19122AB3C}" presName="box" presStyleLbl="node1" presStyleIdx="2" presStyleCnt="4"/>
      <dgm:spPr/>
    </dgm:pt>
    <dgm:pt modelId="{AFBA814F-8DEF-264C-A192-779A76EA9F0E}" type="pres">
      <dgm:prSet presAssocID="{02AB8B31-D246-AD4B-A115-31A19122AB3C}"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dgm:spPr>
    </dgm:pt>
    <dgm:pt modelId="{A2AB44C8-6FD7-FF43-A2D6-A7D99014AC87}" type="pres">
      <dgm:prSet presAssocID="{02AB8B31-D246-AD4B-A115-31A19122AB3C}" presName="text" presStyleLbl="node1" presStyleIdx="2" presStyleCnt="4">
        <dgm:presLayoutVars>
          <dgm:bulletEnabled val="1"/>
        </dgm:presLayoutVars>
      </dgm:prSet>
      <dgm:spPr/>
    </dgm:pt>
    <dgm:pt modelId="{419F2FEF-A7CF-7C46-910B-DE29F7D2AC77}" type="pres">
      <dgm:prSet presAssocID="{D7FFAC33-7F6E-1A42-8E19-FA912027586D}" presName="spacer" presStyleCnt="0"/>
      <dgm:spPr/>
    </dgm:pt>
    <dgm:pt modelId="{4E14AE7A-6CA2-C945-A1D0-7F842A3311CC}" type="pres">
      <dgm:prSet presAssocID="{4AC9923D-2DA6-4628-8F2D-8F1DE1E09B14}" presName="comp" presStyleCnt="0"/>
      <dgm:spPr/>
    </dgm:pt>
    <dgm:pt modelId="{D4AEFF0A-811F-AE4A-9D08-DC3BF56E0B57}" type="pres">
      <dgm:prSet presAssocID="{4AC9923D-2DA6-4628-8F2D-8F1DE1E09B14}" presName="box" presStyleLbl="node1" presStyleIdx="3" presStyleCnt="4"/>
      <dgm:spPr/>
    </dgm:pt>
    <dgm:pt modelId="{2AD96392-C2F1-2E48-B1FD-D301DD5E46D2}" type="pres">
      <dgm:prSet presAssocID="{4AC9923D-2DA6-4628-8F2D-8F1DE1E09B14}"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pt>
    <dgm:pt modelId="{A4D8EA5A-3215-4F45-AC1F-2347C9232170}" type="pres">
      <dgm:prSet presAssocID="{4AC9923D-2DA6-4628-8F2D-8F1DE1E09B14}" presName="text" presStyleLbl="node1" presStyleIdx="3" presStyleCnt="4">
        <dgm:presLayoutVars>
          <dgm:bulletEnabled val="1"/>
        </dgm:presLayoutVars>
      </dgm:prSet>
      <dgm:spPr/>
    </dgm:pt>
  </dgm:ptLst>
  <dgm:cxnLst>
    <dgm:cxn modelId="{1DAB160C-190A-4924-AA46-9D69D4A304A5}" srcId="{4D02A688-5B40-4D17-A1BC-60D5422A073F}" destId="{4AC9923D-2DA6-4628-8F2D-8F1DE1E09B14}" srcOrd="3" destOrd="0" parTransId="{8F616169-11B3-4C81-B059-CE008A79C4BB}" sibTransId="{ADF09A26-C145-4F76-A445-9A736987D4C2}"/>
    <dgm:cxn modelId="{F6224D1D-125A-AB4D-AE2B-7176C062217E}" type="presOf" srcId="{4D02A688-5B40-4D17-A1BC-60D5422A073F}" destId="{89D9E18F-6C54-2E43-9FF9-1A3A9C1BAD75}" srcOrd="0" destOrd="0" presId="urn:microsoft.com/office/officeart/2005/8/layout/vList4"/>
    <dgm:cxn modelId="{23389641-A5E4-814F-88A6-571FF7AB52C6}" type="presOf" srcId="{82289F8A-DA85-4164-A4B7-03AA3CC0C775}" destId="{DC5C3257-A8F3-C146-A7EC-1F720EBCB7A9}" srcOrd="0" destOrd="0" presId="urn:microsoft.com/office/officeart/2005/8/layout/vList4"/>
    <dgm:cxn modelId="{18E63754-38B2-A347-8840-949BE5F88B0B}" type="presOf" srcId="{82289F8A-DA85-4164-A4B7-03AA3CC0C775}" destId="{779A10C7-3037-2A4C-8BB6-1474ECC8D08A}" srcOrd="1" destOrd="0" presId="urn:microsoft.com/office/officeart/2005/8/layout/vList4"/>
    <dgm:cxn modelId="{C8718C58-EFCE-9245-8BC6-75309A014F90}" type="presOf" srcId="{02AB8B31-D246-AD4B-A115-31A19122AB3C}" destId="{7E52D979-7B8A-7747-865A-26F9751A41A1}" srcOrd="0" destOrd="0" presId="urn:microsoft.com/office/officeart/2005/8/layout/vList4"/>
    <dgm:cxn modelId="{9A1B6D7A-EB80-4C49-B977-8883EA2BC598}" type="presOf" srcId="{A0914263-FF72-43D4-8810-8D75A6CFC9E2}" destId="{84EE4F6E-EC90-7C44-8939-ABEC6F8D26BC}" srcOrd="0" destOrd="0" presId="urn:microsoft.com/office/officeart/2005/8/layout/vList4"/>
    <dgm:cxn modelId="{375AC191-78A4-904D-8CE5-86E1DA611635}" type="presOf" srcId="{02AB8B31-D246-AD4B-A115-31A19122AB3C}" destId="{A2AB44C8-6FD7-FF43-A2D6-A7D99014AC87}" srcOrd="1" destOrd="0" presId="urn:microsoft.com/office/officeart/2005/8/layout/vList4"/>
    <dgm:cxn modelId="{C51671B9-7037-C04A-AEF8-6C885689EB2F}" type="presOf" srcId="{4AC9923D-2DA6-4628-8F2D-8F1DE1E09B14}" destId="{D4AEFF0A-811F-AE4A-9D08-DC3BF56E0B57}" srcOrd="0" destOrd="0" presId="urn:microsoft.com/office/officeart/2005/8/layout/vList4"/>
    <dgm:cxn modelId="{A6941DBE-D855-453B-924A-209B3B536344}" srcId="{4D02A688-5B40-4D17-A1BC-60D5422A073F}" destId="{82289F8A-DA85-4164-A4B7-03AA3CC0C775}" srcOrd="1" destOrd="0" parTransId="{261D6804-14DB-4421-915A-82EDD0CD89E0}" sibTransId="{3310C5C7-A00B-4A87-96E8-55D43046D3B8}"/>
    <dgm:cxn modelId="{4393F7D0-673C-0643-A49E-031BF8360CAD}" type="presOf" srcId="{A0914263-FF72-43D4-8810-8D75A6CFC9E2}" destId="{9FCB3D88-741D-434A-882D-151451A55A8F}" srcOrd="1" destOrd="0" presId="urn:microsoft.com/office/officeart/2005/8/layout/vList4"/>
    <dgm:cxn modelId="{8AFF88E0-FB80-CC48-AB4F-6BBD361115F5}" srcId="{4D02A688-5B40-4D17-A1BC-60D5422A073F}" destId="{02AB8B31-D246-AD4B-A115-31A19122AB3C}" srcOrd="2" destOrd="0" parTransId="{A30B83CF-07D4-074F-8199-C16BF7D4AA66}" sibTransId="{D7FFAC33-7F6E-1A42-8E19-FA912027586D}"/>
    <dgm:cxn modelId="{5D1956ED-FAE2-4C19-B0B7-EC05FE036055}" srcId="{4D02A688-5B40-4D17-A1BC-60D5422A073F}" destId="{A0914263-FF72-43D4-8810-8D75A6CFC9E2}" srcOrd="0" destOrd="0" parTransId="{344C13FF-DA52-40B2-AFB6-AF89A6C350B0}" sibTransId="{E69C6982-A7E2-4338-B5D9-B80F690FC4D5}"/>
    <dgm:cxn modelId="{D77624FC-22FB-E148-B400-78D762BF58DD}" type="presOf" srcId="{4AC9923D-2DA6-4628-8F2D-8F1DE1E09B14}" destId="{A4D8EA5A-3215-4F45-AC1F-2347C9232170}" srcOrd="1" destOrd="0" presId="urn:microsoft.com/office/officeart/2005/8/layout/vList4"/>
    <dgm:cxn modelId="{83D2B610-4C99-8A47-870E-1F36998CB6BF}" type="presParOf" srcId="{89D9E18F-6C54-2E43-9FF9-1A3A9C1BAD75}" destId="{DC050812-9F5A-F64D-8C95-588588878683}" srcOrd="0" destOrd="0" presId="urn:microsoft.com/office/officeart/2005/8/layout/vList4"/>
    <dgm:cxn modelId="{74D75EE4-BDCA-0D42-B430-994B0DA94EC4}" type="presParOf" srcId="{DC050812-9F5A-F64D-8C95-588588878683}" destId="{84EE4F6E-EC90-7C44-8939-ABEC6F8D26BC}" srcOrd="0" destOrd="0" presId="urn:microsoft.com/office/officeart/2005/8/layout/vList4"/>
    <dgm:cxn modelId="{6151E641-D923-594A-A1C0-838571D8C2B1}" type="presParOf" srcId="{DC050812-9F5A-F64D-8C95-588588878683}" destId="{319F8423-9BFB-9847-AFB6-8A262C4243FF}" srcOrd="1" destOrd="0" presId="urn:microsoft.com/office/officeart/2005/8/layout/vList4"/>
    <dgm:cxn modelId="{B9A93DD1-5EC1-8645-B7EC-5F40386B1653}" type="presParOf" srcId="{DC050812-9F5A-F64D-8C95-588588878683}" destId="{9FCB3D88-741D-434A-882D-151451A55A8F}" srcOrd="2" destOrd="0" presId="urn:microsoft.com/office/officeart/2005/8/layout/vList4"/>
    <dgm:cxn modelId="{F6451043-E3DB-8942-8087-8BD5AC57A040}" type="presParOf" srcId="{89D9E18F-6C54-2E43-9FF9-1A3A9C1BAD75}" destId="{FF888DD0-98ED-364A-BAC8-A5248EDB2F0C}" srcOrd="1" destOrd="0" presId="urn:microsoft.com/office/officeart/2005/8/layout/vList4"/>
    <dgm:cxn modelId="{3DE22261-3E4F-FA4D-AB3C-ED363E882DD8}" type="presParOf" srcId="{89D9E18F-6C54-2E43-9FF9-1A3A9C1BAD75}" destId="{129A6DED-C686-5A44-9DB4-6066060766CC}" srcOrd="2" destOrd="0" presId="urn:microsoft.com/office/officeart/2005/8/layout/vList4"/>
    <dgm:cxn modelId="{F2F4FD43-348B-3B49-8A02-C8BF0EA14CE9}" type="presParOf" srcId="{129A6DED-C686-5A44-9DB4-6066060766CC}" destId="{DC5C3257-A8F3-C146-A7EC-1F720EBCB7A9}" srcOrd="0" destOrd="0" presId="urn:microsoft.com/office/officeart/2005/8/layout/vList4"/>
    <dgm:cxn modelId="{96306CB4-366A-0F45-9989-B44BAEF1F68A}" type="presParOf" srcId="{129A6DED-C686-5A44-9DB4-6066060766CC}" destId="{A37CFE9B-0979-1547-B240-0E4F6594DFE6}" srcOrd="1" destOrd="0" presId="urn:microsoft.com/office/officeart/2005/8/layout/vList4"/>
    <dgm:cxn modelId="{3BF89ABC-F0FF-3340-A721-B1B6D10BBB80}" type="presParOf" srcId="{129A6DED-C686-5A44-9DB4-6066060766CC}" destId="{779A10C7-3037-2A4C-8BB6-1474ECC8D08A}" srcOrd="2" destOrd="0" presId="urn:microsoft.com/office/officeart/2005/8/layout/vList4"/>
    <dgm:cxn modelId="{26A4DAEB-779B-D147-B3C3-4284DDB626A0}" type="presParOf" srcId="{89D9E18F-6C54-2E43-9FF9-1A3A9C1BAD75}" destId="{AD80BE15-8D41-264F-8436-B7A360093335}" srcOrd="3" destOrd="0" presId="urn:microsoft.com/office/officeart/2005/8/layout/vList4"/>
    <dgm:cxn modelId="{BAD1DE81-C519-6149-BFB1-98D97BE89765}" type="presParOf" srcId="{89D9E18F-6C54-2E43-9FF9-1A3A9C1BAD75}" destId="{491BD027-A039-3A4D-B3EA-9B165C8F9E24}" srcOrd="4" destOrd="0" presId="urn:microsoft.com/office/officeart/2005/8/layout/vList4"/>
    <dgm:cxn modelId="{8C09E684-3777-4146-A27D-ABEE2585FE6F}" type="presParOf" srcId="{491BD027-A039-3A4D-B3EA-9B165C8F9E24}" destId="{7E52D979-7B8A-7747-865A-26F9751A41A1}" srcOrd="0" destOrd="0" presId="urn:microsoft.com/office/officeart/2005/8/layout/vList4"/>
    <dgm:cxn modelId="{A00F1715-B01B-1946-9BD9-842FC6EB88E1}" type="presParOf" srcId="{491BD027-A039-3A4D-B3EA-9B165C8F9E24}" destId="{AFBA814F-8DEF-264C-A192-779A76EA9F0E}" srcOrd="1" destOrd="0" presId="urn:microsoft.com/office/officeart/2005/8/layout/vList4"/>
    <dgm:cxn modelId="{A3D17F75-4A77-3D4F-BBDF-F2057E11C2FB}" type="presParOf" srcId="{491BD027-A039-3A4D-B3EA-9B165C8F9E24}" destId="{A2AB44C8-6FD7-FF43-A2D6-A7D99014AC87}" srcOrd="2" destOrd="0" presId="urn:microsoft.com/office/officeart/2005/8/layout/vList4"/>
    <dgm:cxn modelId="{063DC472-CA03-6E41-8491-AB66DEA77CDF}" type="presParOf" srcId="{89D9E18F-6C54-2E43-9FF9-1A3A9C1BAD75}" destId="{419F2FEF-A7CF-7C46-910B-DE29F7D2AC77}" srcOrd="5" destOrd="0" presId="urn:microsoft.com/office/officeart/2005/8/layout/vList4"/>
    <dgm:cxn modelId="{400A767C-476C-8449-BD83-586F67429223}" type="presParOf" srcId="{89D9E18F-6C54-2E43-9FF9-1A3A9C1BAD75}" destId="{4E14AE7A-6CA2-C945-A1D0-7F842A3311CC}" srcOrd="6" destOrd="0" presId="urn:microsoft.com/office/officeart/2005/8/layout/vList4"/>
    <dgm:cxn modelId="{068F50C0-1A69-1B40-B42D-92A7615BEA5A}" type="presParOf" srcId="{4E14AE7A-6CA2-C945-A1D0-7F842A3311CC}" destId="{D4AEFF0A-811F-AE4A-9D08-DC3BF56E0B57}" srcOrd="0" destOrd="0" presId="urn:microsoft.com/office/officeart/2005/8/layout/vList4"/>
    <dgm:cxn modelId="{706A200F-D7D2-A84A-8994-C462C1596D38}" type="presParOf" srcId="{4E14AE7A-6CA2-C945-A1D0-7F842A3311CC}" destId="{2AD96392-C2F1-2E48-B1FD-D301DD5E46D2}" srcOrd="1" destOrd="0" presId="urn:microsoft.com/office/officeart/2005/8/layout/vList4"/>
    <dgm:cxn modelId="{D1591E80-EA0F-2D47-82B5-2451E4445DF2}" type="presParOf" srcId="{4E14AE7A-6CA2-C945-A1D0-7F842A3311CC}" destId="{A4D8EA5A-3215-4F45-AC1F-2347C923217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CB9D075-0C89-4C61-910D-FA3914A78E8C}"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it-IT"/>
        </a:p>
      </dgm:t>
    </dgm:pt>
    <dgm:pt modelId="{8E811232-1517-BB45-BDEB-229F31D7199C}">
      <dgm:prSet custT="1"/>
      <dgm:spPr/>
      <dgm:t>
        <a:bodyPr/>
        <a:lstStyle/>
        <a:p>
          <a:pPr rtl="0"/>
          <a:r>
            <a:rPr lang="en-US" sz="2400" b="0">
              <a:latin typeface="+mn-lt"/>
            </a:rPr>
            <a:t>Minore influenza genitoriale sul sonno: </a:t>
          </a:r>
          <a:r>
            <a:rPr kumimoji="1" lang="en-US" sz="2400">
              <a:latin typeface="+mn-lt"/>
            </a:rPr>
            <a:t>riduzione ore sonno e ritardo ora addormentamento </a:t>
          </a:r>
          <a:r>
            <a:rPr kumimoji="1" lang="en-US" sz="2400">
              <a:latin typeface="+mn-lt"/>
              <a:sym typeface="Wingdings" pitchFamily="2" charset="2"/>
            </a:rPr>
            <a:t> social jel lag</a:t>
          </a:r>
          <a:endParaRPr kumimoji="1" lang="en-US" sz="2400" dirty="0">
            <a:latin typeface="+mn-lt"/>
          </a:endParaRPr>
        </a:p>
      </dgm:t>
    </dgm:pt>
    <dgm:pt modelId="{0D728353-7EE1-0345-819E-1982ABCA746F}" type="parTrans" cxnId="{5AC9D22D-CDF8-1C49-9387-48314BE86ADE}">
      <dgm:prSet/>
      <dgm:spPr/>
      <dgm:t>
        <a:bodyPr/>
        <a:lstStyle/>
        <a:p>
          <a:endParaRPr lang="it-IT"/>
        </a:p>
      </dgm:t>
    </dgm:pt>
    <dgm:pt modelId="{4A0B4D06-9ACB-1341-8AB1-E70BA2AE9499}" type="sibTrans" cxnId="{5AC9D22D-CDF8-1C49-9387-48314BE86ADE}">
      <dgm:prSet/>
      <dgm:spPr/>
      <dgm:t>
        <a:bodyPr/>
        <a:lstStyle/>
        <a:p>
          <a:endParaRPr lang="it-IT"/>
        </a:p>
      </dgm:t>
    </dgm:pt>
    <dgm:pt modelId="{64FA9F79-A6E3-D64C-A410-CABD660BD955}">
      <dgm:prSet custT="1"/>
      <dgm:spPr/>
      <dgm:t>
        <a:bodyPr/>
        <a:lstStyle/>
        <a:p>
          <a:pPr rtl="0"/>
          <a:r>
            <a:rPr lang="en-US" sz="2400" b="0">
              <a:latin typeface="+mn-lt"/>
            </a:rPr>
            <a:t>Impatto di Internet e media device </a:t>
          </a:r>
          <a:endParaRPr kumimoji="1" lang="en-US" sz="2400" b="0" dirty="0">
            <a:latin typeface="+mn-lt"/>
          </a:endParaRPr>
        </a:p>
      </dgm:t>
    </dgm:pt>
    <dgm:pt modelId="{C6255F96-549A-4E4D-9EF8-98914D4D4C43}" type="parTrans" cxnId="{7306A3D3-3F7C-9742-91E8-682FC285C37F}">
      <dgm:prSet/>
      <dgm:spPr/>
      <dgm:t>
        <a:bodyPr/>
        <a:lstStyle/>
        <a:p>
          <a:endParaRPr lang="it-IT"/>
        </a:p>
      </dgm:t>
    </dgm:pt>
    <dgm:pt modelId="{72AE7409-1B34-6548-87AF-7B0F8F1A06A9}" type="sibTrans" cxnId="{7306A3D3-3F7C-9742-91E8-682FC285C37F}">
      <dgm:prSet/>
      <dgm:spPr/>
      <dgm:t>
        <a:bodyPr/>
        <a:lstStyle/>
        <a:p>
          <a:endParaRPr lang="it-IT"/>
        </a:p>
      </dgm:t>
    </dgm:pt>
    <dgm:pt modelId="{21983A3C-0464-234F-BE05-1570F85DD10C}">
      <dgm:prSet custT="1"/>
      <dgm:spPr/>
      <dgm:t>
        <a:bodyPr/>
        <a:lstStyle/>
        <a:p>
          <a:pPr rtl="0"/>
          <a:r>
            <a:rPr kumimoji="1" lang="en-US" sz="2400" dirty="0" err="1">
              <a:latin typeface="+mn-lt"/>
            </a:rPr>
            <a:t>Sonno</a:t>
          </a:r>
          <a:r>
            <a:rPr kumimoji="1" lang="en-US" sz="2400" dirty="0">
              <a:latin typeface="+mn-lt"/>
            </a:rPr>
            <a:t>, </a:t>
          </a:r>
          <a:r>
            <a:rPr kumimoji="1" lang="en-US" sz="2400" dirty="0" err="1">
              <a:latin typeface="+mn-lt"/>
            </a:rPr>
            <a:t>ansia</a:t>
          </a:r>
          <a:r>
            <a:rPr kumimoji="1" lang="en-US" sz="2400" dirty="0">
              <a:latin typeface="+mn-lt"/>
            </a:rPr>
            <a:t> e </a:t>
          </a:r>
          <a:r>
            <a:rPr kumimoji="1" lang="en-US" sz="2400" dirty="0" err="1">
              <a:latin typeface="+mn-lt"/>
            </a:rPr>
            <a:t>depressione</a:t>
          </a:r>
          <a:endParaRPr kumimoji="1" lang="en-US" sz="2400" dirty="0">
            <a:latin typeface="+mn-lt"/>
          </a:endParaRPr>
        </a:p>
      </dgm:t>
    </dgm:pt>
    <dgm:pt modelId="{472296EF-14B4-334A-9BA2-DFCF4B7A8808}" type="parTrans" cxnId="{D522B099-5E09-7646-B218-82D81D8C3EEA}">
      <dgm:prSet/>
      <dgm:spPr/>
      <dgm:t>
        <a:bodyPr/>
        <a:lstStyle/>
        <a:p>
          <a:endParaRPr lang="it-IT"/>
        </a:p>
      </dgm:t>
    </dgm:pt>
    <dgm:pt modelId="{5A5905AF-717C-7B43-9615-CEBA042B3E64}" type="sibTrans" cxnId="{D522B099-5E09-7646-B218-82D81D8C3EEA}">
      <dgm:prSet/>
      <dgm:spPr/>
      <dgm:t>
        <a:bodyPr/>
        <a:lstStyle/>
        <a:p>
          <a:endParaRPr lang="it-IT"/>
        </a:p>
      </dgm:t>
    </dgm:pt>
    <dgm:pt modelId="{AB933CB3-4139-D04D-AF65-8019F16E962C}">
      <dgm:prSet custT="1"/>
      <dgm:spPr/>
      <dgm:t>
        <a:bodyPr/>
        <a:lstStyle/>
        <a:p>
          <a:r>
            <a:rPr lang="it-IT" sz="1800" b="0">
              <a:latin typeface="+mj-lt"/>
            </a:rPr>
            <a:t>Il 92% online ogni giorno, 24% online costantemente</a:t>
          </a:r>
          <a:endParaRPr lang="it-IT" sz="1800" b="0" dirty="0">
            <a:latin typeface="+mj-lt"/>
          </a:endParaRPr>
        </a:p>
      </dgm:t>
    </dgm:pt>
    <dgm:pt modelId="{871A3B0D-40B9-4642-A4A0-79E0DA651133}" type="parTrans" cxnId="{AC309835-14EA-E646-9922-CA8C6F897BEC}">
      <dgm:prSet/>
      <dgm:spPr/>
      <dgm:t>
        <a:bodyPr/>
        <a:lstStyle/>
        <a:p>
          <a:endParaRPr lang="it-IT"/>
        </a:p>
      </dgm:t>
    </dgm:pt>
    <dgm:pt modelId="{9815C052-215D-BE4A-8D4C-233674095765}" type="sibTrans" cxnId="{AC309835-14EA-E646-9922-CA8C6F897BEC}">
      <dgm:prSet/>
      <dgm:spPr/>
      <dgm:t>
        <a:bodyPr/>
        <a:lstStyle/>
        <a:p>
          <a:endParaRPr lang="it-IT"/>
        </a:p>
      </dgm:t>
    </dgm:pt>
    <dgm:pt modelId="{3A800A8C-A041-3341-A43F-F394D5935EB1}">
      <dgm:prSet custT="1"/>
      <dgm:spPr/>
      <dgm:t>
        <a:bodyPr/>
        <a:lstStyle/>
        <a:p>
          <a:r>
            <a:rPr lang="it-IT" sz="1800" b="0">
              <a:latin typeface="+mj-lt"/>
            </a:rPr>
            <a:t>86% degli adolescenti dorme con il telefono in camera da letto, sotto il cuscino o in mano (Lenhart et al, 2010).</a:t>
          </a:r>
          <a:endParaRPr lang="it-IT" sz="1800" b="0" dirty="0">
            <a:latin typeface="+mj-lt"/>
          </a:endParaRPr>
        </a:p>
      </dgm:t>
    </dgm:pt>
    <dgm:pt modelId="{290C6BBA-848A-1348-950A-D9013CB53F31}" type="parTrans" cxnId="{6EFA4FE0-E4BA-7D48-89F3-484B6BE19831}">
      <dgm:prSet/>
      <dgm:spPr/>
      <dgm:t>
        <a:bodyPr/>
        <a:lstStyle/>
        <a:p>
          <a:endParaRPr lang="it-IT"/>
        </a:p>
      </dgm:t>
    </dgm:pt>
    <dgm:pt modelId="{1A4F0A27-FBDF-5746-AD7E-96EBEA799CE3}" type="sibTrans" cxnId="{6EFA4FE0-E4BA-7D48-89F3-484B6BE19831}">
      <dgm:prSet/>
      <dgm:spPr/>
      <dgm:t>
        <a:bodyPr/>
        <a:lstStyle/>
        <a:p>
          <a:endParaRPr lang="it-IT"/>
        </a:p>
      </dgm:t>
    </dgm:pt>
    <dgm:pt modelId="{A9B008BC-D96B-C144-96D7-7F986A8A772A}">
      <dgm:prSet custT="1"/>
      <dgm:spPr/>
      <dgm:t>
        <a:bodyPr/>
        <a:lstStyle/>
        <a:p>
          <a:r>
            <a:rPr lang="it-IT" sz="1800" b="0" dirty="0">
              <a:latin typeface="+mj-lt"/>
            </a:rPr>
            <a:t>Latenza del sonno più lunga (</a:t>
          </a:r>
          <a:r>
            <a:rPr lang="it-IT" sz="1800" b="0" dirty="0" err="1">
              <a:latin typeface="+mj-lt"/>
            </a:rPr>
            <a:t>Shochat</a:t>
          </a:r>
          <a:r>
            <a:rPr lang="it-IT" sz="1800" b="0" dirty="0">
              <a:latin typeface="+mj-lt"/>
            </a:rPr>
            <a:t> et al., 2010); e stanchezza diurna (</a:t>
          </a:r>
          <a:r>
            <a:rPr lang="it-IT" sz="1800" b="0" dirty="0" err="1">
              <a:latin typeface="+mj-lt"/>
            </a:rPr>
            <a:t>Garmy</a:t>
          </a:r>
          <a:r>
            <a:rPr lang="it-IT" sz="1800" b="0" dirty="0">
              <a:latin typeface="+mj-lt"/>
            </a:rPr>
            <a:t> et al., 2012; Van </a:t>
          </a:r>
          <a:r>
            <a:rPr lang="it-IT" sz="1800" b="0" dirty="0" err="1">
              <a:latin typeface="+mj-lt"/>
            </a:rPr>
            <a:t>den</a:t>
          </a:r>
          <a:r>
            <a:rPr lang="it-IT" sz="1800" b="0" dirty="0">
              <a:latin typeface="+mj-lt"/>
            </a:rPr>
            <a:t> </a:t>
          </a:r>
          <a:r>
            <a:rPr lang="it-IT" sz="1800" b="0" dirty="0" err="1">
              <a:latin typeface="+mj-lt"/>
            </a:rPr>
            <a:t>Bulck</a:t>
          </a:r>
          <a:r>
            <a:rPr lang="it-IT" sz="1800" b="0" dirty="0">
              <a:latin typeface="+mj-lt"/>
            </a:rPr>
            <a:t>, 2004).</a:t>
          </a:r>
        </a:p>
      </dgm:t>
    </dgm:pt>
    <dgm:pt modelId="{513A4A1F-26D0-CB45-9A89-D9A1A5021BFE}" type="parTrans" cxnId="{1F0EB3C6-9D26-2645-BFCB-B9DBF0A658E3}">
      <dgm:prSet/>
      <dgm:spPr/>
      <dgm:t>
        <a:bodyPr/>
        <a:lstStyle/>
        <a:p>
          <a:endParaRPr lang="it-IT"/>
        </a:p>
      </dgm:t>
    </dgm:pt>
    <dgm:pt modelId="{69E62749-152D-FF46-80FA-F83B55A1F723}" type="sibTrans" cxnId="{1F0EB3C6-9D26-2645-BFCB-B9DBF0A658E3}">
      <dgm:prSet/>
      <dgm:spPr/>
      <dgm:t>
        <a:bodyPr/>
        <a:lstStyle/>
        <a:p>
          <a:endParaRPr lang="it-IT"/>
        </a:p>
      </dgm:t>
    </dgm:pt>
    <dgm:pt modelId="{BBBD3CDD-ED5A-7F4C-9077-B2B7D9A2960D}">
      <dgm:prSet custT="1"/>
      <dgm:spPr/>
      <dgm:t>
        <a:bodyPr/>
        <a:lstStyle/>
        <a:p>
          <a:r>
            <a:rPr lang="it-IT" sz="1800" b="0">
              <a:latin typeface="+mj-lt"/>
            </a:rPr>
            <a:t>Più i dispositivi sono interattivi, maggiori difficoltà ad addormentarsi e sonno non riposante (Gradisar et al., 2013; Twenge et al., 2019)</a:t>
          </a:r>
          <a:endParaRPr lang="it-IT" sz="1800" b="0" dirty="0">
            <a:latin typeface="+mj-lt"/>
          </a:endParaRPr>
        </a:p>
      </dgm:t>
    </dgm:pt>
    <dgm:pt modelId="{673EE935-EF67-2546-9E46-A9CE204EF38F}" type="parTrans" cxnId="{85C1CFB2-BCC7-304A-B2F6-2C6DF13E97D0}">
      <dgm:prSet/>
      <dgm:spPr/>
      <dgm:t>
        <a:bodyPr/>
        <a:lstStyle/>
        <a:p>
          <a:endParaRPr lang="it-IT"/>
        </a:p>
      </dgm:t>
    </dgm:pt>
    <dgm:pt modelId="{4E24583F-8117-684E-A284-02895E5EDC76}" type="sibTrans" cxnId="{85C1CFB2-BCC7-304A-B2F6-2C6DF13E97D0}">
      <dgm:prSet/>
      <dgm:spPr/>
      <dgm:t>
        <a:bodyPr/>
        <a:lstStyle/>
        <a:p>
          <a:endParaRPr lang="it-IT"/>
        </a:p>
      </dgm:t>
    </dgm:pt>
    <dgm:pt modelId="{3D84D6F7-48BC-5746-882A-6F4F3C2292CE}">
      <dgm:prSet custT="1"/>
      <dgm:spPr/>
      <dgm:t>
        <a:bodyPr/>
        <a:lstStyle/>
        <a:p>
          <a:r>
            <a:rPr lang="it-IT" sz="1800" b="0" dirty="0">
              <a:latin typeface="+mj-lt"/>
            </a:rPr>
            <a:t>I disturbi del sonno nell’infanzia sono più associati all'ansia, mentre in adolescenza alla depressione (</a:t>
          </a:r>
          <a:r>
            <a:rPr lang="it-IT" sz="1800" b="0" dirty="0" err="1">
              <a:latin typeface="+mj-lt"/>
            </a:rPr>
            <a:t>Dahl</a:t>
          </a:r>
          <a:r>
            <a:rPr lang="it-IT" sz="1800" b="0" dirty="0">
              <a:latin typeface="+mj-lt"/>
            </a:rPr>
            <a:t>, 1996; Alfano et al., 2009).</a:t>
          </a:r>
        </a:p>
      </dgm:t>
    </dgm:pt>
    <dgm:pt modelId="{C329BE52-F34F-FB4D-8D21-E7EBDBC4A474}" type="parTrans" cxnId="{92264717-596F-E94F-9B46-91D4D667D5B8}">
      <dgm:prSet/>
      <dgm:spPr/>
      <dgm:t>
        <a:bodyPr/>
        <a:lstStyle/>
        <a:p>
          <a:endParaRPr lang="it-IT"/>
        </a:p>
      </dgm:t>
    </dgm:pt>
    <dgm:pt modelId="{B74BD1BC-D9D4-254E-8F9B-C0B2599E726B}" type="sibTrans" cxnId="{92264717-596F-E94F-9B46-91D4D667D5B8}">
      <dgm:prSet/>
      <dgm:spPr/>
      <dgm:t>
        <a:bodyPr/>
        <a:lstStyle/>
        <a:p>
          <a:endParaRPr lang="it-IT"/>
        </a:p>
      </dgm:t>
    </dgm:pt>
    <dgm:pt modelId="{12C7BF1B-37B0-D34D-B23E-25E3D6EB883C}">
      <dgm:prSet custT="1"/>
      <dgm:spPr/>
      <dgm:t>
        <a:bodyPr/>
        <a:lstStyle/>
        <a:p>
          <a:r>
            <a:rPr lang="it-IT" sz="1800" b="0" dirty="0">
              <a:latin typeface="+mj-lt"/>
            </a:rPr>
            <a:t>L'entità dei sintomi depressivi, l'ideazione e i tentativi di suicidio erano collegati a maggiori difficoltà del sonno, e stanchezza diurna (Roberts et al., 2001; </a:t>
          </a:r>
          <a:r>
            <a:rPr lang="it-IT" sz="1800" b="0" dirty="0" err="1">
              <a:latin typeface="+mj-lt"/>
            </a:rPr>
            <a:t>Liu</a:t>
          </a:r>
          <a:r>
            <a:rPr lang="it-IT" sz="1800" b="0" dirty="0">
              <a:latin typeface="+mj-lt"/>
            </a:rPr>
            <a:t>, 2004; </a:t>
          </a:r>
          <a:r>
            <a:rPr lang="it-IT" sz="1800" b="0" dirty="0" err="1">
              <a:latin typeface="+mj-lt"/>
            </a:rPr>
            <a:t>Vignau</a:t>
          </a:r>
          <a:r>
            <a:rPr lang="it-IT" sz="1800" b="0" dirty="0">
              <a:latin typeface="+mj-lt"/>
            </a:rPr>
            <a:t>, 1997; Barbe, 2005)</a:t>
          </a:r>
        </a:p>
      </dgm:t>
    </dgm:pt>
    <dgm:pt modelId="{47837971-A7C6-4849-953A-37E1530FD95F}" type="parTrans" cxnId="{5748D51C-6881-B447-B299-4D35DD852196}">
      <dgm:prSet/>
      <dgm:spPr/>
      <dgm:t>
        <a:bodyPr/>
        <a:lstStyle/>
        <a:p>
          <a:endParaRPr lang="it-IT"/>
        </a:p>
      </dgm:t>
    </dgm:pt>
    <dgm:pt modelId="{EBFFDB0D-3D49-984B-984E-AAAA5DBFF936}" type="sibTrans" cxnId="{5748D51C-6881-B447-B299-4D35DD852196}">
      <dgm:prSet/>
      <dgm:spPr/>
      <dgm:t>
        <a:bodyPr/>
        <a:lstStyle/>
        <a:p>
          <a:endParaRPr lang="it-IT"/>
        </a:p>
      </dgm:t>
    </dgm:pt>
    <dgm:pt modelId="{F8C1224B-68AC-4162-B5DE-FDF8DE364E16}" type="pres">
      <dgm:prSet presAssocID="{9CB9D075-0C89-4C61-910D-FA3914A78E8C}" presName="linear" presStyleCnt="0">
        <dgm:presLayoutVars>
          <dgm:animLvl val="lvl"/>
          <dgm:resizeHandles val="exact"/>
        </dgm:presLayoutVars>
      </dgm:prSet>
      <dgm:spPr/>
    </dgm:pt>
    <dgm:pt modelId="{06E83685-2357-7B47-9B5E-BA259AADFFDE}" type="pres">
      <dgm:prSet presAssocID="{8E811232-1517-BB45-BDEB-229F31D7199C}" presName="parentText" presStyleLbl="node1" presStyleIdx="0" presStyleCnt="3">
        <dgm:presLayoutVars>
          <dgm:chMax val="0"/>
          <dgm:bulletEnabled val="1"/>
        </dgm:presLayoutVars>
      </dgm:prSet>
      <dgm:spPr/>
    </dgm:pt>
    <dgm:pt modelId="{C7A9248A-06B8-4146-A617-8CC59C232E24}" type="pres">
      <dgm:prSet presAssocID="{8E811232-1517-BB45-BDEB-229F31D7199C}" presName="childText" presStyleLbl="revTx" presStyleIdx="0" presStyleCnt="3">
        <dgm:presLayoutVars>
          <dgm:bulletEnabled val="1"/>
        </dgm:presLayoutVars>
      </dgm:prSet>
      <dgm:spPr/>
    </dgm:pt>
    <dgm:pt modelId="{AE929BD6-DE59-4E49-A2F9-1A8F511CD2B6}" type="pres">
      <dgm:prSet presAssocID="{64FA9F79-A6E3-D64C-A410-CABD660BD955}" presName="parentText" presStyleLbl="node1" presStyleIdx="1" presStyleCnt="3">
        <dgm:presLayoutVars>
          <dgm:chMax val="0"/>
          <dgm:bulletEnabled val="1"/>
        </dgm:presLayoutVars>
      </dgm:prSet>
      <dgm:spPr/>
    </dgm:pt>
    <dgm:pt modelId="{4133F9BD-C58F-E046-B815-93A46CD7E21B}" type="pres">
      <dgm:prSet presAssocID="{64FA9F79-A6E3-D64C-A410-CABD660BD955}" presName="childText" presStyleLbl="revTx" presStyleIdx="1" presStyleCnt="3">
        <dgm:presLayoutVars>
          <dgm:bulletEnabled val="1"/>
        </dgm:presLayoutVars>
      </dgm:prSet>
      <dgm:spPr/>
    </dgm:pt>
    <dgm:pt modelId="{861F677A-C841-5247-8A9E-7AEB7E56F7CB}" type="pres">
      <dgm:prSet presAssocID="{21983A3C-0464-234F-BE05-1570F85DD10C}" presName="parentText" presStyleLbl="node1" presStyleIdx="2" presStyleCnt="3">
        <dgm:presLayoutVars>
          <dgm:chMax val="0"/>
          <dgm:bulletEnabled val="1"/>
        </dgm:presLayoutVars>
      </dgm:prSet>
      <dgm:spPr/>
    </dgm:pt>
    <dgm:pt modelId="{9CE75540-F0BF-174F-B8F2-EC29CE035BE8}" type="pres">
      <dgm:prSet presAssocID="{21983A3C-0464-234F-BE05-1570F85DD10C}" presName="childText" presStyleLbl="revTx" presStyleIdx="2" presStyleCnt="3">
        <dgm:presLayoutVars>
          <dgm:bulletEnabled val="1"/>
        </dgm:presLayoutVars>
      </dgm:prSet>
      <dgm:spPr/>
    </dgm:pt>
  </dgm:ptLst>
  <dgm:cxnLst>
    <dgm:cxn modelId="{92264717-596F-E94F-9B46-91D4D667D5B8}" srcId="{21983A3C-0464-234F-BE05-1570F85DD10C}" destId="{3D84D6F7-48BC-5746-882A-6F4F3C2292CE}" srcOrd="0" destOrd="0" parTransId="{C329BE52-F34F-FB4D-8D21-E7EBDBC4A474}" sibTransId="{B74BD1BC-D9D4-254E-8F9B-C0B2599E726B}"/>
    <dgm:cxn modelId="{5748D51C-6881-B447-B299-4D35DD852196}" srcId="{21983A3C-0464-234F-BE05-1570F85DD10C}" destId="{12C7BF1B-37B0-D34D-B23E-25E3D6EB883C}" srcOrd="1" destOrd="0" parTransId="{47837971-A7C6-4849-953A-37E1530FD95F}" sibTransId="{EBFFDB0D-3D49-984B-984E-AAAA5DBFF936}"/>
    <dgm:cxn modelId="{5AC9D22D-CDF8-1C49-9387-48314BE86ADE}" srcId="{9CB9D075-0C89-4C61-910D-FA3914A78E8C}" destId="{8E811232-1517-BB45-BDEB-229F31D7199C}" srcOrd="0" destOrd="0" parTransId="{0D728353-7EE1-0345-819E-1982ABCA746F}" sibTransId="{4A0B4D06-9ACB-1341-8AB1-E70BA2AE9499}"/>
    <dgm:cxn modelId="{AC309835-14EA-E646-9922-CA8C6F897BEC}" srcId="{64FA9F79-A6E3-D64C-A410-CABD660BD955}" destId="{AB933CB3-4139-D04D-AF65-8019F16E962C}" srcOrd="0" destOrd="0" parTransId="{871A3B0D-40B9-4642-A4A0-79E0DA651133}" sibTransId="{9815C052-215D-BE4A-8D4C-233674095765}"/>
    <dgm:cxn modelId="{A81E9F72-0740-4147-A909-6F0928D9F594}" type="presOf" srcId="{21983A3C-0464-234F-BE05-1570F85DD10C}" destId="{861F677A-C841-5247-8A9E-7AEB7E56F7CB}" srcOrd="0" destOrd="0" presId="urn:microsoft.com/office/officeart/2005/8/layout/vList2"/>
    <dgm:cxn modelId="{6105BE74-6E63-4324-B56B-7D27AE8039F7}" type="presOf" srcId="{BBBD3CDD-ED5A-7F4C-9077-B2B7D9A2960D}" destId="{4133F9BD-C58F-E046-B815-93A46CD7E21B}" srcOrd="0" destOrd="2" presId="urn:microsoft.com/office/officeart/2005/8/layout/vList2"/>
    <dgm:cxn modelId="{D522B099-5E09-7646-B218-82D81D8C3EEA}" srcId="{9CB9D075-0C89-4C61-910D-FA3914A78E8C}" destId="{21983A3C-0464-234F-BE05-1570F85DD10C}" srcOrd="2" destOrd="0" parTransId="{472296EF-14B4-334A-9BA2-DFCF4B7A8808}" sibTransId="{5A5905AF-717C-7B43-9615-CEBA042B3E64}"/>
    <dgm:cxn modelId="{315279A4-BF34-45A8-8DF4-18907FF32DD1}" type="presOf" srcId="{A9B008BC-D96B-C144-96D7-7F986A8A772A}" destId="{C7A9248A-06B8-4146-A617-8CC59C232E24}" srcOrd="0" destOrd="0" presId="urn:microsoft.com/office/officeart/2005/8/layout/vList2"/>
    <dgm:cxn modelId="{85C1CFB2-BCC7-304A-B2F6-2C6DF13E97D0}" srcId="{64FA9F79-A6E3-D64C-A410-CABD660BD955}" destId="{BBBD3CDD-ED5A-7F4C-9077-B2B7D9A2960D}" srcOrd="2" destOrd="0" parTransId="{673EE935-EF67-2546-9E46-A9CE204EF38F}" sibTransId="{4E24583F-8117-684E-A284-02895E5EDC76}"/>
    <dgm:cxn modelId="{3B529BB8-3769-4439-8B9E-6E92DAF964C5}" type="presOf" srcId="{9CB9D075-0C89-4C61-910D-FA3914A78E8C}" destId="{F8C1224B-68AC-4162-B5DE-FDF8DE364E16}" srcOrd="0" destOrd="0" presId="urn:microsoft.com/office/officeart/2005/8/layout/vList2"/>
    <dgm:cxn modelId="{ABCBBEBB-5242-4E6A-BE2F-709FBB4F1462}" type="presOf" srcId="{3A800A8C-A041-3341-A43F-F394D5935EB1}" destId="{4133F9BD-C58F-E046-B815-93A46CD7E21B}" srcOrd="0" destOrd="1" presId="urn:microsoft.com/office/officeart/2005/8/layout/vList2"/>
    <dgm:cxn modelId="{1F0EB3C6-9D26-2645-BFCB-B9DBF0A658E3}" srcId="{8E811232-1517-BB45-BDEB-229F31D7199C}" destId="{A9B008BC-D96B-C144-96D7-7F986A8A772A}" srcOrd="0" destOrd="0" parTransId="{513A4A1F-26D0-CB45-9A89-D9A1A5021BFE}" sibTransId="{69E62749-152D-FF46-80FA-F83B55A1F723}"/>
    <dgm:cxn modelId="{683E59CA-7647-45B5-8085-8175A61EDE95}" type="presOf" srcId="{3D84D6F7-48BC-5746-882A-6F4F3C2292CE}" destId="{9CE75540-F0BF-174F-B8F2-EC29CE035BE8}" srcOrd="0" destOrd="0" presId="urn:microsoft.com/office/officeart/2005/8/layout/vList2"/>
    <dgm:cxn modelId="{003856CE-15CF-45D2-889D-A3DC52EFB5D7}" type="presOf" srcId="{8E811232-1517-BB45-BDEB-229F31D7199C}" destId="{06E83685-2357-7B47-9B5E-BA259AADFFDE}" srcOrd="0" destOrd="0" presId="urn:microsoft.com/office/officeart/2005/8/layout/vList2"/>
    <dgm:cxn modelId="{C28613CF-6480-4DD3-A2F7-FA045579520D}" type="presOf" srcId="{AB933CB3-4139-D04D-AF65-8019F16E962C}" destId="{4133F9BD-C58F-E046-B815-93A46CD7E21B}" srcOrd="0" destOrd="0" presId="urn:microsoft.com/office/officeart/2005/8/layout/vList2"/>
    <dgm:cxn modelId="{7306A3D3-3F7C-9742-91E8-682FC285C37F}" srcId="{9CB9D075-0C89-4C61-910D-FA3914A78E8C}" destId="{64FA9F79-A6E3-D64C-A410-CABD660BD955}" srcOrd="1" destOrd="0" parTransId="{C6255F96-549A-4E4D-9EF8-98914D4D4C43}" sibTransId="{72AE7409-1B34-6548-87AF-7B0F8F1A06A9}"/>
    <dgm:cxn modelId="{6EFA4FE0-E4BA-7D48-89F3-484B6BE19831}" srcId="{64FA9F79-A6E3-D64C-A410-CABD660BD955}" destId="{3A800A8C-A041-3341-A43F-F394D5935EB1}" srcOrd="1" destOrd="0" parTransId="{290C6BBA-848A-1348-950A-D9013CB53F31}" sibTransId="{1A4F0A27-FBDF-5746-AD7E-96EBEA799CE3}"/>
    <dgm:cxn modelId="{EB1DCAE6-FF01-4014-A21D-7F301604F033}" type="presOf" srcId="{12C7BF1B-37B0-D34D-B23E-25E3D6EB883C}" destId="{9CE75540-F0BF-174F-B8F2-EC29CE035BE8}" srcOrd="0" destOrd="1" presId="urn:microsoft.com/office/officeart/2005/8/layout/vList2"/>
    <dgm:cxn modelId="{4BA353F4-35C9-49A2-99B1-46B159773FD4}" type="presOf" srcId="{64FA9F79-A6E3-D64C-A410-CABD660BD955}" destId="{AE929BD6-DE59-4E49-A2F9-1A8F511CD2B6}" srcOrd="0" destOrd="0" presId="urn:microsoft.com/office/officeart/2005/8/layout/vList2"/>
    <dgm:cxn modelId="{A87B1551-E362-4BA7-A5B3-446F29112DB3}" type="presParOf" srcId="{F8C1224B-68AC-4162-B5DE-FDF8DE364E16}" destId="{06E83685-2357-7B47-9B5E-BA259AADFFDE}" srcOrd="0" destOrd="0" presId="urn:microsoft.com/office/officeart/2005/8/layout/vList2"/>
    <dgm:cxn modelId="{7637AF7D-F999-49C9-B21A-45939927E857}" type="presParOf" srcId="{F8C1224B-68AC-4162-B5DE-FDF8DE364E16}" destId="{C7A9248A-06B8-4146-A617-8CC59C232E24}" srcOrd="1" destOrd="0" presId="urn:microsoft.com/office/officeart/2005/8/layout/vList2"/>
    <dgm:cxn modelId="{4652FDA8-00D3-446F-8523-8B9A63D4E99C}" type="presParOf" srcId="{F8C1224B-68AC-4162-B5DE-FDF8DE364E16}" destId="{AE929BD6-DE59-4E49-A2F9-1A8F511CD2B6}" srcOrd="2" destOrd="0" presId="urn:microsoft.com/office/officeart/2005/8/layout/vList2"/>
    <dgm:cxn modelId="{F692AB6B-1CED-4AC4-89C5-CEFE1C68AF23}" type="presParOf" srcId="{F8C1224B-68AC-4162-B5DE-FDF8DE364E16}" destId="{4133F9BD-C58F-E046-B815-93A46CD7E21B}" srcOrd="3" destOrd="0" presId="urn:microsoft.com/office/officeart/2005/8/layout/vList2"/>
    <dgm:cxn modelId="{E1DD141A-6F3D-4373-BF91-3F9631B8BC2A}" type="presParOf" srcId="{F8C1224B-68AC-4162-B5DE-FDF8DE364E16}" destId="{861F677A-C841-5247-8A9E-7AEB7E56F7CB}" srcOrd="4" destOrd="0" presId="urn:microsoft.com/office/officeart/2005/8/layout/vList2"/>
    <dgm:cxn modelId="{2FC81A7C-66D4-48C2-80CB-49013AA22661}" type="presParOf" srcId="{F8C1224B-68AC-4162-B5DE-FDF8DE364E16}" destId="{9CE75540-F0BF-174F-B8F2-EC29CE035BE8}"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6DEAA2A-B249-204E-ADD4-396FA9965AF4}" type="doc">
      <dgm:prSet loTypeId="urn:microsoft.com/office/officeart/2005/8/layout/radial5" loCatId="" qsTypeId="urn:microsoft.com/office/officeart/2005/8/quickstyle/3d4" qsCatId="3D" csTypeId="urn:microsoft.com/office/officeart/2005/8/colors/colorful5" csCatId="colorful" phldr="1"/>
      <dgm:spPr/>
      <dgm:t>
        <a:bodyPr/>
        <a:lstStyle/>
        <a:p>
          <a:endParaRPr lang="it-IT"/>
        </a:p>
      </dgm:t>
    </dgm:pt>
    <dgm:pt modelId="{8122E498-B907-7B4B-AD7B-C858B71A09D9}">
      <dgm:prSet phldrT="[Testo]"/>
      <dgm:spPr/>
      <dgm:t>
        <a:bodyPr/>
        <a:lstStyle/>
        <a:p>
          <a:r>
            <a:rPr lang="it-IT" dirty="0"/>
            <a:t>Sonno</a:t>
          </a:r>
        </a:p>
      </dgm:t>
    </dgm:pt>
    <dgm:pt modelId="{CC072761-37E2-0344-B76E-DA80B1962327}" type="parTrans" cxnId="{FB72A5C5-D57B-CC48-83D6-EB8D721C300D}">
      <dgm:prSet/>
      <dgm:spPr/>
      <dgm:t>
        <a:bodyPr/>
        <a:lstStyle/>
        <a:p>
          <a:endParaRPr lang="it-IT"/>
        </a:p>
      </dgm:t>
    </dgm:pt>
    <dgm:pt modelId="{F811B374-C4E3-E842-9DDA-9F9645B687BA}" type="sibTrans" cxnId="{FB72A5C5-D57B-CC48-83D6-EB8D721C300D}">
      <dgm:prSet/>
      <dgm:spPr/>
      <dgm:t>
        <a:bodyPr/>
        <a:lstStyle/>
        <a:p>
          <a:endParaRPr lang="it-IT"/>
        </a:p>
      </dgm:t>
    </dgm:pt>
    <dgm:pt modelId="{20E99E15-4B5C-584B-AE6C-1C3FEBB69B1D}">
      <dgm:prSet phldrT="[Testo]"/>
      <dgm:spPr/>
      <dgm:t>
        <a:bodyPr/>
        <a:lstStyle/>
        <a:p>
          <a:r>
            <a:rPr lang="it-IT" dirty="0"/>
            <a:t>Phubbing</a:t>
          </a:r>
        </a:p>
      </dgm:t>
    </dgm:pt>
    <dgm:pt modelId="{F7A25C8C-8B01-FB43-A978-9029AC9371DC}" type="parTrans" cxnId="{1DE0CC63-8858-9341-A6EA-632C9B480A52}">
      <dgm:prSet/>
      <dgm:spPr/>
      <dgm:t>
        <a:bodyPr/>
        <a:lstStyle/>
        <a:p>
          <a:endParaRPr lang="it-IT"/>
        </a:p>
      </dgm:t>
    </dgm:pt>
    <dgm:pt modelId="{F0DCD4C5-2688-4741-9DFC-EDA3544D1609}" type="sibTrans" cxnId="{1DE0CC63-8858-9341-A6EA-632C9B480A52}">
      <dgm:prSet/>
      <dgm:spPr/>
      <dgm:t>
        <a:bodyPr/>
        <a:lstStyle/>
        <a:p>
          <a:endParaRPr lang="it-IT"/>
        </a:p>
      </dgm:t>
    </dgm:pt>
    <dgm:pt modelId="{26B093DF-A635-E641-817A-A6FE08987D2C}">
      <dgm:prSet phldrT="[Testo]"/>
      <dgm:spPr/>
      <dgm:t>
        <a:bodyPr/>
        <a:lstStyle/>
        <a:p>
          <a:r>
            <a:rPr lang="it-IT" dirty="0"/>
            <a:t>FOMO</a:t>
          </a:r>
        </a:p>
      </dgm:t>
    </dgm:pt>
    <dgm:pt modelId="{7426F0D7-9BEB-1345-8BA7-0C131D701698}" type="parTrans" cxnId="{74A7E566-D247-8C4F-9FF8-C9C846C89AD9}">
      <dgm:prSet/>
      <dgm:spPr/>
      <dgm:t>
        <a:bodyPr/>
        <a:lstStyle/>
        <a:p>
          <a:endParaRPr lang="it-IT"/>
        </a:p>
      </dgm:t>
    </dgm:pt>
    <dgm:pt modelId="{345962FF-13C4-B543-9F44-0BBD187B2184}" type="sibTrans" cxnId="{74A7E566-D247-8C4F-9FF8-C9C846C89AD9}">
      <dgm:prSet/>
      <dgm:spPr/>
      <dgm:t>
        <a:bodyPr/>
        <a:lstStyle/>
        <a:p>
          <a:endParaRPr lang="it-IT"/>
        </a:p>
      </dgm:t>
    </dgm:pt>
    <dgm:pt modelId="{BB7AB505-D8D0-A344-BA32-DF0D6D9CBC09}">
      <dgm:prSet phldrT="[Testo]"/>
      <dgm:spPr/>
      <dgm:t>
        <a:bodyPr/>
        <a:lstStyle/>
        <a:p>
          <a:r>
            <a:rPr lang="it-IT" dirty="0"/>
            <a:t>Hikikomori</a:t>
          </a:r>
        </a:p>
      </dgm:t>
    </dgm:pt>
    <dgm:pt modelId="{1F3DB9D1-35BA-3142-ADD3-632F155F5DF3}" type="parTrans" cxnId="{24867E10-06C8-F346-AAA3-0CD76E513CC2}">
      <dgm:prSet/>
      <dgm:spPr/>
      <dgm:t>
        <a:bodyPr/>
        <a:lstStyle/>
        <a:p>
          <a:endParaRPr lang="it-IT"/>
        </a:p>
      </dgm:t>
    </dgm:pt>
    <dgm:pt modelId="{B9A334AF-501C-7B4A-93F8-E277A964BD23}" type="sibTrans" cxnId="{24867E10-06C8-F346-AAA3-0CD76E513CC2}">
      <dgm:prSet/>
      <dgm:spPr/>
      <dgm:t>
        <a:bodyPr/>
        <a:lstStyle/>
        <a:p>
          <a:endParaRPr lang="it-IT"/>
        </a:p>
      </dgm:t>
    </dgm:pt>
    <dgm:pt modelId="{93DC0F69-11E3-C440-A913-6E46A25CC956}">
      <dgm:prSet phldrT="[Testo]" custT="1"/>
      <dgm:spPr>
        <a:solidFill>
          <a:srgbClr val="C00000"/>
        </a:solidFill>
      </dgm:spPr>
      <dgm:t>
        <a:bodyPr/>
        <a:lstStyle/>
        <a:p>
          <a:r>
            <a:rPr lang="it-IT" sz="2800" dirty="0" err="1"/>
            <a:t>Vamping</a:t>
          </a:r>
          <a:endParaRPr lang="it-IT" sz="2800" dirty="0"/>
        </a:p>
      </dgm:t>
    </dgm:pt>
    <dgm:pt modelId="{F0A1C50A-C505-4546-9325-9982D933908C}" type="parTrans" cxnId="{DBB81F4B-ED9D-024F-A98B-4F4D14DD5F8F}">
      <dgm:prSet/>
      <dgm:spPr/>
      <dgm:t>
        <a:bodyPr/>
        <a:lstStyle/>
        <a:p>
          <a:endParaRPr lang="it-IT"/>
        </a:p>
      </dgm:t>
    </dgm:pt>
    <dgm:pt modelId="{34D53E98-A676-234B-ACD5-89D7196EBA92}" type="sibTrans" cxnId="{DBB81F4B-ED9D-024F-A98B-4F4D14DD5F8F}">
      <dgm:prSet/>
      <dgm:spPr/>
      <dgm:t>
        <a:bodyPr/>
        <a:lstStyle/>
        <a:p>
          <a:endParaRPr lang="it-IT"/>
        </a:p>
      </dgm:t>
    </dgm:pt>
    <dgm:pt modelId="{816B13E4-3791-2D48-9AA5-60E348D84EF8}" type="pres">
      <dgm:prSet presAssocID="{36DEAA2A-B249-204E-ADD4-396FA9965AF4}" presName="Name0" presStyleCnt="0">
        <dgm:presLayoutVars>
          <dgm:chMax val="1"/>
          <dgm:dir/>
          <dgm:animLvl val="ctr"/>
          <dgm:resizeHandles val="exact"/>
        </dgm:presLayoutVars>
      </dgm:prSet>
      <dgm:spPr/>
    </dgm:pt>
    <dgm:pt modelId="{8C6DB5C5-94BC-834F-A711-797560D81797}" type="pres">
      <dgm:prSet presAssocID="{8122E498-B907-7B4B-AD7B-C858B71A09D9}" presName="centerShape" presStyleLbl="node0" presStyleIdx="0" presStyleCnt="1"/>
      <dgm:spPr/>
    </dgm:pt>
    <dgm:pt modelId="{9B6F97F3-5654-6E4D-8022-FD55D367DBBB}" type="pres">
      <dgm:prSet presAssocID="{F7A25C8C-8B01-FB43-A978-9029AC9371DC}" presName="parTrans" presStyleLbl="sibTrans2D1" presStyleIdx="0" presStyleCnt="4"/>
      <dgm:spPr/>
    </dgm:pt>
    <dgm:pt modelId="{688F7281-2EF2-D048-BDD1-4BBC0E867F76}" type="pres">
      <dgm:prSet presAssocID="{F7A25C8C-8B01-FB43-A978-9029AC9371DC}" presName="connectorText" presStyleLbl="sibTrans2D1" presStyleIdx="0" presStyleCnt="4"/>
      <dgm:spPr/>
    </dgm:pt>
    <dgm:pt modelId="{B15517C0-92F6-734F-AD58-6645ADA9F8B0}" type="pres">
      <dgm:prSet presAssocID="{20E99E15-4B5C-584B-AE6C-1C3FEBB69B1D}" presName="node" presStyleLbl="node1" presStyleIdx="0" presStyleCnt="4">
        <dgm:presLayoutVars>
          <dgm:bulletEnabled val="1"/>
        </dgm:presLayoutVars>
      </dgm:prSet>
      <dgm:spPr/>
    </dgm:pt>
    <dgm:pt modelId="{27A69FBA-E32C-984D-90A7-9980597C8A40}" type="pres">
      <dgm:prSet presAssocID="{7426F0D7-9BEB-1345-8BA7-0C131D701698}" presName="parTrans" presStyleLbl="sibTrans2D1" presStyleIdx="1" presStyleCnt="4"/>
      <dgm:spPr/>
    </dgm:pt>
    <dgm:pt modelId="{842796F4-51A7-2A47-A1D9-F96D5030F542}" type="pres">
      <dgm:prSet presAssocID="{7426F0D7-9BEB-1345-8BA7-0C131D701698}" presName="connectorText" presStyleLbl="sibTrans2D1" presStyleIdx="1" presStyleCnt="4"/>
      <dgm:spPr/>
    </dgm:pt>
    <dgm:pt modelId="{5FEC400D-6263-CB45-923F-C3B59B58DE07}" type="pres">
      <dgm:prSet presAssocID="{26B093DF-A635-E641-817A-A6FE08987D2C}" presName="node" presStyleLbl="node1" presStyleIdx="1" presStyleCnt="4">
        <dgm:presLayoutVars>
          <dgm:bulletEnabled val="1"/>
        </dgm:presLayoutVars>
      </dgm:prSet>
      <dgm:spPr/>
    </dgm:pt>
    <dgm:pt modelId="{9157525C-1E3B-3245-B6E7-6F3ABC79626B}" type="pres">
      <dgm:prSet presAssocID="{1F3DB9D1-35BA-3142-ADD3-632F155F5DF3}" presName="parTrans" presStyleLbl="sibTrans2D1" presStyleIdx="2" presStyleCnt="4"/>
      <dgm:spPr/>
    </dgm:pt>
    <dgm:pt modelId="{85B587D8-BB8C-344C-9B79-7589CEB18B3D}" type="pres">
      <dgm:prSet presAssocID="{1F3DB9D1-35BA-3142-ADD3-632F155F5DF3}" presName="connectorText" presStyleLbl="sibTrans2D1" presStyleIdx="2" presStyleCnt="4"/>
      <dgm:spPr/>
    </dgm:pt>
    <dgm:pt modelId="{1A9F5BC0-9EED-DE4A-81E2-E770BA613B0A}" type="pres">
      <dgm:prSet presAssocID="{BB7AB505-D8D0-A344-BA32-DF0D6D9CBC09}" presName="node" presStyleLbl="node1" presStyleIdx="2" presStyleCnt="4">
        <dgm:presLayoutVars>
          <dgm:bulletEnabled val="1"/>
        </dgm:presLayoutVars>
      </dgm:prSet>
      <dgm:spPr/>
    </dgm:pt>
    <dgm:pt modelId="{414B5DE8-6BD8-D14F-8B69-E90171618A4C}" type="pres">
      <dgm:prSet presAssocID="{F0A1C50A-C505-4546-9325-9982D933908C}" presName="parTrans" presStyleLbl="sibTrans2D1" presStyleIdx="3" presStyleCnt="4"/>
      <dgm:spPr/>
    </dgm:pt>
    <dgm:pt modelId="{3C27B9F3-AF2C-8845-8708-178004FD7473}" type="pres">
      <dgm:prSet presAssocID="{F0A1C50A-C505-4546-9325-9982D933908C}" presName="connectorText" presStyleLbl="sibTrans2D1" presStyleIdx="3" presStyleCnt="4"/>
      <dgm:spPr/>
    </dgm:pt>
    <dgm:pt modelId="{8CFCF51D-01AF-1F45-B8BF-E0FF1C8CAEF6}" type="pres">
      <dgm:prSet presAssocID="{93DC0F69-11E3-C440-A913-6E46A25CC956}" presName="node" presStyleLbl="node1" presStyleIdx="3" presStyleCnt="4" custScaleX="161144" custScaleY="148319" custRadScaleRad="123136" custRadScaleInc="-2552">
        <dgm:presLayoutVars>
          <dgm:bulletEnabled val="1"/>
        </dgm:presLayoutVars>
      </dgm:prSet>
      <dgm:spPr/>
    </dgm:pt>
  </dgm:ptLst>
  <dgm:cxnLst>
    <dgm:cxn modelId="{198D4C05-F9D0-6F43-B455-F9C5A4157A95}" type="presOf" srcId="{20E99E15-4B5C-584B-AE6C-1C3FEBB69B1D}" destId="{B15517C0-92F6-734F-AD58-6645ADA9F8B0}" srcOrd="0" destOrd="0" presId="urn:microsoft.com/office/officeart/2005/8/layout/radial5"/>
    <dgm:cxn modelId="{792D160C-73FE-EC4E-B94B-F319AF612470}" type="presOf" srcId="{1F3DB9D1-35BA-3142-ADD3-632F155F5DF3}" destId="{9157525C-1E3B-3245-B6E7-6F3ABC79626B}" srcOrd="0" destOrd="0" presId="urn:microsoft.com/office/officeart/2005/8/layout/radial5"/>
    <dgm:cxn modelId="{24867E10-06C8-F346-AAA3-0CD76E513CC2}" srcId="{8122E498-B907-7B4B-AD7B-C858B71A09D9}" destId="{BB7AB505-D8D0-A344-BA32-DF0D6D9CBC09}" srcOrd="2" destOrd="0" parTransId="{1F3DB9D1-35BA-3142-ADD3-632F155F5DF3}" sibTransId="{B9A334AF-501C-7B4A-93F8-E277A964BD23}"/>
    <dgm:cxn modelId="{5A52B51C-C4CE-A240-BEFB-42ED91B69CF3}" type="presOf" srcId="{7426F0D7-9BEB-1345-8BA7-0C131D701698}" destId="{27A69FBA-E32C-984D-90A7-9980597C8A40}" srcOrd="0" destOrd="0" presId="urn:microsoft.com/office/officeart/2005/8/layout/radial5"/>
    <dgm:cxn modelId="{00211A2D-6647-974D-870F-11C0E0B7A55A}" type="presOf" srcId="{BB7AB505-D8D0-A344-BA32-DF0D6D9CBC09}" destId="{1A9F5BC0-9EED-DE4A-81E2-E770BA613B0A}" srcOrd="0" destOrd="0" presId="urn:microsoft.com/office/officeart/2005/8/layout/radial5"/>
    <dgm:cxn modelId="{6E3CD447-F3FA-924F-94B3-5877F1619A6E}" type="presOf" srcId="{93DC0F69-11E3-C440-A913-6E46A25CC956}" destId="{8CFCF51D-01AF-1F45-B8BF-E0FF1C8CAEF6}" srcOrd="0" destOrd="0" presId="urn:microsoft.com/office/officeart/2005/8/layout/radial5"/>
    <dgm:cxn modelId="{DBB81F4B-ED9D-024F-A98B-4F4D14DD5F8F}" srcId="{8122E498-B907-7B4B-AD7B-C858B71A09D9}" destId="{93DC0F69-11E3-C440-A913-6E46A25CC956}" srcOrd="3" destOrd="0" parTransId="{F0A1C50A-C505-4546-9325-9982D933908C}" sibTransId="{34D53E98-A676-234B-ACD5-89D7196EBA92}"/>
    <dgm:cxn modelId="{0CBDB253-CE14-6348-BA5B-5D35899F1CAA}" type="presOf" srcId="{1F3DB9D1-35BA-3142-ADD3-632F155F5DF3}" destId="{85B587D8-BB8C-344C-9B79-7589CEB18B3D}" srcOrd="1" destOrd="0" presId="urn:microsoft.com/office/officeart/2005/8/layout/radial5"/>
    <dgm:cxn modelId="{FF9F715B-4628-F342-BF0F-05008A0301A9}" type="presOf" srcId="{F0A1C50A-C505-4546-9325-9982D933908C}" destId="{3C27B9F3-AF2C-8845-8708-178004FD7473}" srcOrd="1" destOrd="0" presId="urn:microsoft.com/office/officeart/2005/8/layout/radial5"/>
    <dgm:cxn modelId="{1DE0CC63-8858-9341-A6EA-632C9B480A52}" srcId="{8122E498-B907-7B4B-AD7B-C858B71A09D9}" destId="{20E99E15-4B5C-584B-AE6C-1C3FEBB69B1D}" srcOrd="0" destOrd="0" parTransId="{F7A25C8C-8B01-FB43-A978-9029AC9371DC}" sibTransId="{F0DCD4C5-2688-4741-9DFC-EDA3544D1609}"/>
    <dgm:cxn modelId="{74A7E566-D247-8C4F-9FF8-C9C846C89AD9}" srcId="{8122E498-B907-7B4B-AD7B-C858B71A09D9}" destId="{26B093DF-A635-E641-817A-A6FE08987D2C}" srcOrd="1" destOrd="0" parTransId="{7426F0D7-9BEB-1345-8BA7-0C131D701698}" sibTransId="{345962FF-13C4-B543-9F44-0BBD187B2184}"/>
    <dgm:cxn modelId="{7A8A5667-BDDE-2B46-A3A3-FF7DA7159ABA}" type="presOf" srcId="{7426F0D7-9BEB-1345-8BA7-0C131D701698}" destId="{842796F4-51A7-2A47-A1D9-F96D5030F542}" srcOrd="1" destOrd="0" presId="urn:microsoft.com/office/officeart/2005/8/layout/radial5"/>
    <dgm:cxn modelId="{BD04D368-2F20-7E45-A13C-E3DC072E4843}" type="presOf" srcId="{F0A1C50A-C505-4546-9325-9982D933908C}" destId="{414B5DE8-6BD8-D14F-8B69-E90171618A4C}" srcOrd="0" destOrd="0" presId="urn:microsoft.com/office/officeart/2005/8/layout/radial5"/>
    <dgm:cxn modelId="{0F649B71-BC59-9740-8F47-EB38F6902A8C}" type="presOf" srcId="{26B093DF-A635-E641-817A-A6FE08987D2C}" destId="{5FEC400D-6263-CB45-923F-C3B59B58DE07}" srcOrd="0" destOrd="0" presId="urn:microsoft.com/office/officeart/2005/8/layout/radial5"/>
    <dgm:cxn modelId="{CE40E786-9374-BD49-95D6-DA6B20CE01BB}" type="presOf" srcId="{36DEAA2A-B249-204E-ADD4-396FA9965AF4}" destId="{816B13E4-3791-2D48-9AA5-60E348D84EF8}" srcOrd="0" destOrd="0" presId="urn:microsoft.com/office/officeart/2005/8/layout/radial5"/>
    <dgm:cxn modelId="{CFF964B1-17FC-C043-94C8-C8F97B95EB9C}" type="presOf" srcId="{F7A25C8C-8B01-FB43-A978-9029AC9371DC}" destId="{688F7281-2EF2-D048-BDD1-4BBC0E867F76}" srcOrd="1" destOrd="0" presId="urn:microsoft.com/office/officeart/2005/8/layout/radial5"/>
    <dgm:cxn modelId="{FB72A5C5-D57B-CC48-83D6-EB8D721C300D}" srcId="{36DEAA2A-B249-204E-ADD4-396FA9965AF4}" destId="{8122E498-B907-7B4B-AD7B-C858B71A09D9}" srcOrd="0" destOrd="0" parTransId="{CC072761-37E2-0344-B76E-DA80B1962327}" sibTransId="{F811B374-C4E3-E842-9DDA-9F9645B687BA}"/>
    <dgm:cxn modelId="{658E8DD0-88C5-0445-893E-82B72E9A9E17}" type="presOf" srcId="{8122E498-B907-7B4B-AD7B-C858B71A09D9}" destId="{8C6DB5C5-94BC-834F-A711-797560D81797}" srcOrd="0" destOrd="0" presId="urn:microsoft.com/office/officeart/2005/8/layout/radial5"/>
    <dgm:cxn modelId="{0BEE90DC-3369-6C47-9653-E711EFA37746}" type="presOf" srcId="{F7A25C8C-8B01-FB43-A978-9029AC9371DC}" destId="{9B6F97F3-5654-6E4D-8022-FD55D367DBBB}" srcOrd="0" destOrd="0" presId="urn:microsoft.com/office/officeart/2005/8/layout/radial5"/>
    <dgm:cxn modelId="{19A09D89-7021-E447-BD90-5EF966DD73F9}" type="presParOf" srcId="{816B13E4-3791-2D48-9AA5-60E348D84EF8}" destId="{8C6DB5C5-94BC-834F-A711-797560D81797}" srcOrd="0" destOrd="0" presId="urn:microsoft.com/office/officeart/2005/8/layout/radial5"/>
    <dgm:cxn modelId="{EF1ACC74-9524-F341-A858-1B6FD192CF08}" type="presParOf" srcId="{816B13E4-3791-2D48-9AA5-60E348D84EF8}" destId="{9B6F97F3-5654-6E4D-8022-FD55D367DBBB}" srcOrd="1" destOrd="0" presId="urn:microsoft.com/office/officeart/2005/8/layout/radial5"/>
    <dgm:cxn modelId="{E41B4522-9E02-C84D-A4C7-82707D435529}" type="presParOf" srcId="{9B6F97F3-5654-6E4D-8022-FD55D367DBBB}" destId="{688F7281-2EF2-D048-BDD1-4BBC0E867F76}" srcOrd="0" destOrd="0" presId="urn:microsoft.com/office/officeart/2005/8/layout/radial5"/>
    <dgm:cxn modelId="{828E8D1D-B58B-6A4B-BA8E-FF669731C450}" type="presParOf" srcId="{816B13E4-3791-2D48-9AA5-60E348D84EF8}" destId="{B15517C0-92F6-734F-AD58-6645ADA9F8B0}" srcOrd="2" destOrd="0" presId="urn:microsoft.com/office/officeart/2005/8/layout/radial5"/>
    <dgm:cxn modelId="{75B14913-F164-2C49-B969-F8C44E2BBE65}" type="presParOf" srcId="{816B13E4-3791-2D48-9AA5-60E348D84EF8}" destId="{27A69FBA-E32C-984D-90A7-9980597C8A40}" srcOrd="3" destOrd="0" presId="urn:microsoft.com/office/officeart/2005/8/layout/radial5"/>
    <dgm:cxn modelId="{1268741A-0FEF-674B-B012-B233ACC28201}" type="presParOf" srcId="{27A69FBA-E32C-984D-90A7-9980597C8A40}" destId="{842796F4-51A7-2A47-A1D9-F96D5030F542}" srcOrd="0" destOrd="0" presId="urn:microsoft.com/office/officeart/2005/8/layout/radial5"/>
    <dgm:cxn modelId="{38314A38-68FA-8247-BCC6-BC60433009DF}" type="presParOf" srcId="{816B13E4-3791-2D48-9AA5-60E348D84EF8}" destId="{5FEC400D-6263-CB45-923F-C3B59B58DE07}" srcOrd="4" destOrd="0" presId="urn:microsoft.com/office/officeart/2005/8/layout/radial5"/>
    <dgm:cxn modelId="{92208272-377F-F14B-AF5E-556875E299F9}" type="presParOf" srcId="{816B13E4-3791-2D48-9AA5-60E348D84EF8}" destId="{9157525C-1E3B-3245-B6E7-6F3ABC79626B}" srcOrd="5" destOrd="0" presId="urn:microsoft.com/office/officeart/2005/8/layout/radial5"/>
    <dgm:cxn modelId="{6B1263B1-23AA-D940-B967-DE0EB9A5560D}" type="presParOf" srcId="{9157525C-1E3B-3245-B6E7-6F3ABC79626B}" destId="{85B587D8-BB8C-344C-9B79-7589CEB18B3D}" srcOrd="0" destOrd="0" presId="urn:microsoft.com/office/officeart/2005/8/layout/radial5"/>
    <dgm:cxn modelId="{7E8C9FC7-6E83-1A47-BF26-F7BB2C1EE109}" type="presParOf" srcId="{816B13E4-3791-2D48-9AA5-60E348D84EF8}" destId="{1A9F5BC0-9EED-DE4A-81E2-E770BA613B0A}" srcOrd="6" destOrd="0" presId="urn:microsoft.com/office/officeart/2005/8/layout/radial5"/>
    <dgm:cxn modelId="{BE5B2B8F-6C10-9B4D-ACB9-888B362578DE}" type="presParOf" srcId="{816B13E4-3791-2D48-9AA5-60E348D84EF8}" destId="{414B5DE8-6BD8-D14F-8B69-E90171618A4C}" srcOrd="7" destOrd="0" presId="urn:microsoft.com/office/officeart/2005/8/layout/radial5"/>
    <dgm:cxn modelId="{B007B0E0-F483-224E-91B2-6060F41AF146}" type="presParOf" srcId="{414B5DE8-6BD8-D14F-8B69-E90171618A4C}" destId="{3C27B9F3-AF2C-8845-8708-178004FD7473}" srcOrd="0" destOrd="0" presId="urn:microsoft.com/office/officeart/2005/8/layout/radial5"/>
    <dgm:cxn modelId="{5B02A0F2-5181-5B4D-A80F-B62EB6135C3A}" type="presParOf" srcId="{816B13E4-3791-2D48-9AA5-60E348D84EF8}" destId="{8CFCF51D-01AF-1F45-B8BF-E0FF1C8CAEF6}" srcOrd="8" destOrd="0" presId="urn:microsoft.com/office/officeart/2005/8/layout/radial5"/>
  </dgm:cxnLst>
  <dgm:bg>
    <a:solidFill>
      <a:schemeClr val="tx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AC21EEA-A919-4BBF-95C5-57EBDE9EF791}"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n-US"/>
        </a:p>
      </dgm:t>
    </dgm:pt>
    <dgm:pt modelId="{B521EA9F-1689-4693-A26E-15E941BB786B}">
      <dgm:prSet custT="1"/>
      <dgm:spPr/>
      <dgm:t>
        <a:bodyPr/>
        <a:lstStyle/>
        <a:p>
          <a:r>
            <a:rPr lang="it-IT" sz="1800" dirty="0"/>
            <a:t>I bambini con difficoltà nel ricordare il materiale appreso avevano dormito meno e con orari irregolari nella notte precedente (Curcio, Ferrara, De Gennaro, 2006)</a:t>
          </a:r>
          <a:endParaRPr lang="en-US" sz="1800" dirty="0"/>
        </a:p>
      </dgm:t>
    </dgm:pt>
    <dgm:pt modelId="{1B9F6D8B-F214-4703-ACC9-7FA0E63BD0C3}" type="parTrans" cxnId="{30EB32B2-4D6C-4A9B-81CC-BA155E074982}">
      <dgm:prSet/>
      <dgm:spPr/>
      <dgm:t>
        <a:bodyPr/>
        <a:lstStyle/>
        <a:p>
          <a:endParaRPr lang="en-US" sz="3200"/>
        </a:p>
      </dgm:t>
    </dgm:pt>
    <dgm:pt modelId="{D1CF7BF3-9EA6-4700-933F-A86A96E3F60C}" type="sibTrans" cxnId="{30EB32B2-4D6C-4A9B-81CC-BA155E074982}">
      <dgm:prSet/>
      <dgm:spPr/>
      <dgm:t>
        <a:bodyPr/>
        <a:lstStyle/>
        <a:p>
          <a:endParaRPr lang="en-US" sz="2000"/>
        </a:p>
      </dgm:t>
    </dgm:pt>
    <dgm:pt modelId="{7A69D14E-2726-4C31-9B7A-5B3F3B658B2B}">
      <dgm:prSet custT="1"/>
      <dgm:spPr/>
      <dgm:t>
        <a:bodyPr/>
        <a:lstStyle/>
        <a:p>
          <a:r>
            <a:rPr lang="it-IT" sz="1800"/>
            <a:t>Durata del sonno breve associata a punteggi di iperattività più elevati e prestazioni cognitive inferiori (Touchette et al., 2007)</a:t>
          </a:r>
          <a:endParaRPr lang="en-US" sz="1800" dirty="0"/>
        </a:p>
      </dgm:t>
    </dgm:pt>
    <dgm:pt modelId="{11F92BC0-62A5-43ED-81C7-CAEA82E2FA80}" type="parTrans" cxnId="{441C5E8F-DBBB-425F-8456-6C39197E46E4}">
      <dgm:prSet/>
      <dgm:spPr/>
      <dgm:t>
        <a:bodyPr/>
        <a:lstStyle/>
        <a:p>
          <a:endParaRPr lang="en-US" sz="3200"/>
        </a:p>
      </dgm:t>
    </dgm:pt>
    <dgm:pt modelId="{679E9706-8C34-47DB-ACA4-566C218A742E}" type="sibTrans" cxnId="{441C5E8F-DBBB-425F-8456-6C39197E46E4}">
      <dgm:prSet/>
      <dgm:spPr/>
      <dgm:t>
        <a:bodyPr/>
        <a:lstStyle/>
        <a:p>
          <a:endParaRPr lang="en-US" sz="2000"/>
        </a:p>
      </dgm:t>
    </dgm:pt>
    <dgm:pt modelId="{6DE81C88-EDB9-4767-A85D-2221F220D889}">
      <dgm:prSet custT="1"/>
      <dgm:spPr/>
      <dgm:t>
        <a:bodyPr/>
        <a:lstStyle/>
        <a:p>
          <a:r>
            <a:rPr lang="en-US" sz="1800"/>
            <a:t>La riduzione del sonno persistente durante l'infanzia prediceva performance peggiori nel Test di Rey e nel Halstead Trail Making Test a 5 e 9 anni (Gregory et al, 2009).</a:t>
          </a:r>
          <a:endParaRPr lang="en-US" sz="1800" dirty="0"/>
        </a:p>
      </dgm:t>
    </dgm:pt>
    <dgm:pt modelId="{7E072108-16FD-4905-B9C5-75C14E52BE86}" type="parTrans" cxnId="{86806A0C-8D76-44DB-93FF-393FF84478ED}">
      <dgm:prSet/>
      <dgm:spPr/>
      <dgm:t>
        <a:bodyPr/>
        <a:lstStyle/>
        <a:p>
          <a:endParaRPr lang="en-US" sz="3200"/>
        </a:p>
      </dgm:t>
    </dgm:pt>
    <dgm:pt modelId="{F692C326-1308-467A-9B1F-CC87CA794C8C}" type="sibTrans" cxnId="{86806A0C-8D76-44DB-93FF-393FF84478ED}">
      <dgm:prSet/>
      <dgm:spPr/>
      <dgm:t>
        <a:bodyPr/>
        <a:lstStyle/>
        <a:p>
          <a:endParaRPr lang="en-US" sz="2000"/>
        </a:p>
      </dgm:t>
    </dgm:pt>
    <dgm:pt modelId="{1E15002D-6C4A-D343-A932-7C441CB23D3D}">
      <dgm:prSet custT="1"/>
      <dgm:spPr/>
      <dgm:t>
        <a:bodyPr/>
        <a:lstStyle/>
        <a:p>
          <a:r>
            <a:rPr lang="it-IT" sz="1800"/>
            <a:t>La frammentazione del sonno correla negativamente con le prestazioni cognitive (Buckhalt et al., 2007; Sadeh et al., 2002).</a:t>
          </a:r>
          <a:endParaRPr lang="it-IT" sz="1800" dirty="0"/>
        </a:p>
      </dgm:t>
    </dgm:pt>
    <dgm:pt modelId="{31E141C1-6CAA-A947-928F-2BD1799F4D29}" type="parTrans" cxnId="{BFE6C501-EE76-5A4D-B625-DD075E111F7E}">
      <dgm:prSet/>
      <dgm:spPr/>
      <dgm:t>
        <a:bodyPr/>
        <a:lstStyle/>
        <a:p>
          <a:endParaRPr lang="it-IT" sz="2400"/>
        </a:p>
      </dgm:t>
    </dgm:pt>
    <dgm:pt modelId="{DE94CBC3-75CB-0F4F-A7CB-C9556CB26360}" type="sibTrans" cxnId="{BFE6C501-EE76-5A4D-B625-DD075E111F7E}">
      <dgm:prSet/>
      <dgm:spPr/>
      <dgm:t>
        <a:bodyPr/>
        <a:lstStyle/>
        <a:p>
          <a:endParaRPr lang="en-US" sz="2000"/>
        </a:p>
      </dgm:t>
    </dgm:pt>
    <dgm:pt modelId="{F1938304-D5F7-4449-AB3E-6FBC6B75A02E}">
      <dgm:prSet custT="1"/>
      <dgm:spPr/>
      <dgm:t>
        <a:bodyPr/>
        <a:lstStyle/>
        <a:p>
          <a:r>
            <a:rPr lang="it-IT" sz="1800"/>
            <a:t>I bambini che dormivano di più a 12 e 18 mesi, avevano migliori prestazioni in compiti esecutivi, in particolare quelli per il controllo degli impulsi (Bernier , 2010)</a:t>
          </a:r>
          <a:endParaRPr lang="it-IT" sz="1800" dirty="0"/>
        </a:p>
      </dgm:t>
    </dgm:pt>
    <dgm:pt modelId="{EA7C51D8-5838-0644-9A08-F1A38B642F9A}" type="parTrans" cxnId="{644E9DB2-4764-9549-BD3F-267BDFE400B2}">
      <dgm:prSet/>
      <dgm:spPr/>
      <dgm:t>
        <a:bodyPr/>
        <a:lstStyle/>
        <a:p>
          <a:endParaRPr lang="it-IT" sz="2400"/>
        </a:p>
      </dgm:t>
    </dgm:pt>
    <dgm:pt modelId="{2577702F-A73C-A040-A7C9-AEC014C03171}" type="sibTrans" cxnId="{644E9DB2-4764-9549-BD3F-267BDFE400B2}">
      <dgm:prSet/>
      <dgm:spPr/>
      <dgm:t>
        <a:bodyPr/>
        <a:lstStyle/>
        <a:p>
          <a:endParaRPr lang="en-US" sz="2000"/>
        </a:p>
      </dgm:t>
    </dgm:pt>
    <dgm:pt modelId="{A2E838F6-9DFD-FE40-B36B-D8C992C67FE3}">
      <dgm:prSet phldrT="[Testo]" custT="1"/>
      <dgm:spPr/>
      <dgm:t>
        <a:bodyPr/>
        <a:lstStyle/>
        <a:p>
          <a:r>
            <a:rPr lang="it-IT" sz="1800"/>
            <a:t>La frammentazione del sonno altera il controllo esecutivo, ma non la memoria o tempi di reazione (Sadeh, Gruber e Raviv 2002)</a:t>
          </a:r>
          <a:endParaRPr lang="it-IT" sz="1800" dirty="0"/>
        </a:p>
      </dgm:t>
    </dgm:pt>
    <dgm:pt modelId="{A9CA43FF-107C-2842-B953-043250E653EE}" type="parTrans" cxnId="{A292399F-B569-2841-BD45-AF32BBD11FA1}">
      <dgm:prSet/>
      <dgm:spPr/>
      <dgm:t>
        <a:bodyPr/>
        <a:lstStyle/>
        <a:p>
          <a:endParaRPr lang="it-IT" sz="2000"/>
        </a:p>
      </dgm:t>
    </dgm:pt>
    <dgm:pt modelId="{43BBF260-B9BD-1541-949C-52FE208B945E}" type="sibTrans" cxnId="{A292399F-B569-2841-BD45-AF32BBD11FA1}">
      <dgm:prSet/>
      <dgm:spPr/>
      <dgm:t>
        <a:bodyPr/>
        <a:lstStyle/>
        <a:p>
          <a:endParaRPr lang="en-US" sz="2000"/>
        </a:p>
      </dgm:t>
    </dgm:pt>
    <dgm:pt modelId="{BFC4EE1D-8605-494C-8855-CE95BCE73F66}">
      <dgm:prSet phldrT="[Testo]" custT="1"/>
      <dgm:spPr/>
      <dgm:t>
        <a:bodyPr/>
        <a:lstStyle/>
        <a:p>
          <a:r>
            <a:rPr lang="it-IT" sz="2000"/>
            <a:t>3 notti consecutive di almeno 30 minuti di sonno aumentato hanno migliorato le prestazioni dei bambini in età scolare (Sadeh, Gruber e Raviv 2003)</a:t>
          </a:r>
          <a:endParaRPr lang="it-IT" sz="2000" dirty="0"/>
        </a:p>
      </dgm:t>
    </dgm:pt>
    <dgm:pt modelId="{BF925FC7-B105-704C-B53F-33BBA57D2088}" type="parTrans" cxnId="{0769CDA0-6845-4741-A271-D343625E91C2}">
      <dgm:prSet/>
      <dgm:spPr/>
      <dgm:t>
        <a:bodyPr/>
        <a:lstStyle/>
        <a:p>
          <a:endParaRPr lang="it-IT" sz="2000"/>
        </a:p>
      </dgm:t>
    </dgm:pt>
    <dgm:pt modelId="{3DAC54EF-1AAE-D84D-ABA3-6716695D53F6}" type="sibTrans" cxnId="{0769CDA0-6845-4741-A271-D343625E91C2}">
      <dgm:prSet/>
      <dgm:spPr/>
      <dgm:t>
        <a:bodyPr/>
        <a:lstStyle/>
        <a:p>
          <a:endParaRPr lang="it-IT" sz="2000"/>
        </a:p>
      </dgm:t>
    </dgm:pt>
    <dgm:pt modelId="{D2577E2C-F4B3-CD41-8236-9E759A890549}">
      <dgm:prSet phldrT="[Testo]" custT="1"/>
      <dgm:spPr/>
      <dgm:t>
        <a:bodyPr/>
        <a:lstStyle/>
        <a:p>
          <a:r>
            <a:rPr lang="it-IT" sz="1800"/>
            <a:t>una notte di riduzione del sonno (5 ore a letto) e una notte di aumento del sonno (11 ore a letto): i bambini nel gruppo di aumento del sonno hanno risultati migliori nel Wisconsin Card Sorting Test (Randazzo, et al 1998)</a:t>
          </a:r>
          <a:endParaRPr lang="it-IT" sz="1800" dirty="0"/>
        </a:p>
      </dgm:t>
    </dgm:pt>
    <dgm:pt modelId="{F535D7DF-EDEC-5A4A-B810-CA5216C19D0A}" type="parTrans" cxnId="{66B36082-8923-E245-AC49-10B06F66BF0D}">
      <dgm:prSet/>
      <dgm:spPr/>
      <dgm:t>
        <a:bodyPr/>
        <a:lstStyle/>
        <a:p>
          <a:endParaRPr lang="it-IT" sz="2000"/>
        </a:p>
      </dgm:t>
    </dgm:pt>
    <dgm:pt modelId="{E40DBABC-7AAD-2C4F-B5F7-4EDD32799DB6}" type="sibTrans" cxnId="{66B36082-8923-E245-AC49-10B06F66BF0D}">
      <dgm:prSet/>
      <dgm:spPr/>
      <dgm:t>
        <a:bodyPr/>
        <a:lstStyle/>
        <a:p>
          <a:endParaRPr lang="it-IT" sz="2000"/>
        </a:p>
      </dgm:t>
    </dgm:pt>
    <dgm:pt modelId="{D45ACD5C-C1BB-5A4B-9F2D-78D65FDFD08C}" type="pres">
      <dgm:prSet presAssocID="{4AC21EEA-A919-4BBF-95C5-57EBDE9EF791}" presName="diagram" presStyleCnt="0">
        <dgm:presLayoutVars>
          <dgm:dir/>
          <dgm:resizeHandles val="exact"/>
        </dgm:presLayoutVars>
      </dgm:prSet>
      <dgm:spPr/>
    </dgm:pt>
    <dgm:pt modelId="{3D975D06-D2F3-F241-87FA-B68C9532C007}" type="pres">
      <dgm:prSet presAssocID="{B521EA9F-1689-4693-A26E-15E941BB786B}" presName="node" presStyleLbl="node1" presStyleIdx="0" presStyleCnt="8" custScaleX="109554">
        <dgm:presLayoutVars>
          <dgm:bulletEnabled val="1"/>
        </dgm:presLayoutVars>
      </dgm:prSet>
      <dgm:spPr/>
    </dgm:pt>
    <dgm:pt modelId="{2503B88E-DB71-424E-A8D8-0B073CF13980}" type="pres">
      <dgm:prSet presAssocID="{D1CF7BF3-9EA6-4700-933F-A86A96E3F60C}" presName="sibTrans" presStyleCnt="0"/>
      <dgm:spPr/>
    </dgm:pt>
    <dgm:pt modelId="{9087228E-63F9-8D47-A2A5-56D41130BAFC}" type="pres">
      <dgm:prSet presAssocID="{7A69D14E-2726-4C31-9B7A-5B3F3B658B2B}" presName="node" presStyleLbl="node1" presStyleIdx="1" presStyleCnt="8" custScaleX="108236">
        <dgm:presLayoutVars>
          <dgm:bulletEnabled val="1"/>
        </dgm:presLayoutVars>
      </dgm:prSet>
      <dgm:spPr/>
    </dgm:pt>
    <dgm:pt modelId="{663B5349-A1A7-F14F-8B3F-F2DA3E93ABE2}" type="pres">
      <dgm:prSet presAssocID="{679E9706-8C34-47DB-ACA4-566C218A742E}" presName="sibTrans" presStyleCnt="0"/>
      <dgm:spPr/>
    </dgm:pt>
    <dgm:pt modelId="{E2FA5361-F881-D849-AA64-5C5EF00436BB}" type="pres">
      <dgm:prSet presAssocID="{6DE81C88-EDB9-4767-A85D-2221F220D889}" presName="node" presStyleLbl="node1" presStyleIdx="2" presStyleCnt="8" custScaleX="100211">
        <dgm:presLayoutVars>
          <dgm:bulletEnabled val="1"/>
        </dgm:presLayoutVars>
      </dgm:prSet>
      <dgm:spPr/>
    </dgm:pt>
    <dgm:pt modelId="{136F91C1-7AF2-D441-BB5A-BDD230A52AEB}" type="pres">
      <dgm:prSet presAssocID="{F692C326-1308-467A-9B1F-CC87CA794C8C}" presName="sibTrans" presStyleCnt="0"/>
      <dgm:spPr/>
    </dgm:pt>
    <dgm:pt modelId="{D768596C-9B68-8F44-AEEA-518B4CBEF052}" type="pres">
      <dgm:prSet presAssocID="{1E15002D-6C4A-D343-A932-7C441CB23D3D}" presName="node" presStyleLbl="node1" presStyleIdx="3" presStyleCnt="8" custScaleX="117813">
        <dgm:presLayoutVars>
          <dgm:bulletEnabled val="1"/>
        </dgm:presLayoutVars>
      </dgm:prSet>
      <dgm:spPr/>
    </dgm:pt>
    <dgm:pt modelId="{F2474835-BA69-3E47-92CD-805946255741}" type="pres">
      <dgm:prSet presAssocID="{DE94CBC3-75CB-0F4F-A7CB-C9556CB26360}" presName="sibTrans" presStyleCnt="0"/>
      <dgm:spPr/>
    </dgm:pt>
    <dgm:pt modelId="{FAF5DE61-A910-4945-90AE-FEF4BF667E4A}" type="pres">
      <dgm:prSet presAssocID="{A2E838F6-9DFD-FE40-B36B-D8C992C67FE3}" presName="node" presStyleLbl="node1" presStyleIdx="4" presStyleCnt="8" custScaleX="114470">
        <dgm:presLayoutVars>
          <dgm:bulletEnabled val="1"/>
        </dgm:presLayoutVars>
      </dgm:prSet>
      <dgm:spPr/>
    </dgm:pt>
    <dgm:pt modelId="{43C727BD-48D3-2B48-AAED-AB4524C2E424}" type="pres">
      <dgm:prSet presAssocID="{43BBF260-B9BD-1541-949C-52FE208B945E}" presName="sibTrans" presStyleCnt="0"/>
      <dgm:spPr/>
    </dgm:pt>
    <dgm:pt modelId="{3E2805A6-B7F1-D94D-A155-5D819FB4F59C}" type="pres">
      <dgm:prSet presAssocID="{F1938304-D5F7-4449-AB3E-6FBC6B75A02E}" presName="node" presStyleLbl="node1" presStyleIdx="5" presStyleCnt="8" custScaleX="114016" custLinFactNeighborX="-2571" custLinFactNeighborY="168">
        <dgm:presLayoutVars>
          <dgm:bulletEnabled val="1"/>
        </dgm:presLayoutVars>
      </dgm:prSet>
      <dgm:spPr/>
    </dgm:pt>
    <dgm:pt modelId="{2364DC02-456B-124E-820B-706911A00E6C}" type="pres">
      <dgm:prSet presAssocID="{2577702F-A73C-A040-A7C9-AEC014C03171}" presName="sibTrans" presStyleCnt="0"/>
      <dgm:spPr/>
    </dgm:pt>
    <dgm:pt modelId="{F66949F4-9FD7-E14F-BF33-3EA923F2BE3F}" type="pres">
      <dgm:prSet presAssocID="{BFC4EE1D-8605-494C-8855-CE95BCE73F66}" presName="node" presStyleLbl="node1" presStyleIdx="6" presStyleCnt="8" custScaleX="117014">
        <dgm:presLayoutVars>
          <dgm:bulletEnabled val="1"/>
        </dgm:presLayoutVars>
      </dgm:prSet>
      <dgm:spPr/>
    </dgm:pt>
    <dgm:pt modelId="{BF585909-A66D-3F4B-8257-4C8362D8689F}" type="pres">
      <dgm:prSet presAssocID="{3DAC54EF-1AAE-D84D-ABA3-6716695D53F6}" presName="sibTrans" presStyleCnt="0"/>
      <dgm:spPr/>
    </dgm:pt>
    <dgm:pt modelId="{2E0AD5DB-AD60-BC49-B0FA-BD60D7CC4B6B}" type="pres">
      <dgm:prSet presAssocID="{D2577E2C-F4B3-CD41-8236-9E759A890549}" presName="node" presStyleLbl="node1" presStyleIdx="7" presStyleCnt="8" custScaleX="129607">
        <dgm:presLayoutVars>
          <dgm:bulletEnabled val="1"/>
        </dgm:presLayoutVars>
      </dgm:prSet>
      <dgm:spPr/>
    </dgm:pt>
  </dgm:ptLst>
  <dgm:cxnLst>
    <dgm:cxn modelId="{BFE6C501-EE76-5A4D-B625-DD075E111F7E}" srcId="{4AC21EEA-A919-4BBF-95C5-57EBDE9EF791}" destId="{1E15002D-6C4A-D343-A932-7C441CB23D3D}" srcOrd="3" destOrd="0" parTransId="{31E141C1-6CAA-A947-928F-2BD1799F4D29}" sibTransId="{DE94CBC3-75CB-0F4F-A7CB-C9556CB26360}"/>
    <dgm:cxn modelId="{8BD5B305-55A9-E54F-B7AE-425E5CB859F0}" type="presOf" srcId="{BFC4EE1D-8605-494C-8855-CE95BCE73F66}" destId="{F66949F4-9FD7-E14F-BF33-3EA923F2BE3F}" srcOrd="0" destOrd="0" presId="urn:microsoft.com/office/officeart/2005/8/layout/default"/>
    <dgm:cxn modelId="{86806A0C-8D76-44DB-93FF-393FF84478ED}" srcId="{4AC21EEA-A919-4BBF-95C5-57EBDE9EF791}" destId="{6DE81C88-EDB9-4767-A85D-2221F220D889}" srcOrd="2" destOrd="0" parTransId="{7E072108-16FD-4905-B9C5-75C14E52BE86}" sibTransId="{F692C326-1308-467A-9B1F-CC87CA794C8C}"/>
    <dgm:cxn modelId="{A2BFA70F-79AB-3541-978C-983B1108B9CE}" type="presOf" srcId="{6DE81C88-EDB9-4767-A85D-2221F220D889}" destId="{E2FA5361-F881-D849-AA64-5C5EF00436BB}" srcOrd="0" destOrd="0" presId="urn:microsoft.com/office/officeart/2005/8/layout/default"/>
    <dgm:cxn modelId="{6DE88F38-9B80-4149-9158-8C6D9CE5BCC6}" type="presOf" srcId="{F1938304-D5F7-4449-AB3E-6FBC6B75A02E}" destId="{3E2805A6-B7F1-D94D-A155-5D819FB4F59C}" srcOrd="0" destOrd="0" presId="urn:microsoft.com/office/officeart/2005/8/layout/default"/>
    <dgm:cxn modelId="{F2942B3E-28A2-3242-A5E6-A25CF1364C6D}" type="presOf" srcId="{D2577E2C-F4B3-CD41-8236-9E759A890549}" destId="{2E0AD5DB-AD60-BC49-B0FA-BD60D7CC4B6B}" srcOrd="0" destOrd="0" presId="urn:microsoft.com/office/officeart/2005/8/layout/default"/>
    <dgm:cxn modelId="{06F7714B-9958-0649-BA11-B3F086E26132}" type="presOf" srcId="{4AC21EEA-A919-4BBF-95C5-57EBDE9EF791}" destId="{D45ACD5C-C1BB-5A4B-9F2D-78D65FDFD08C}" srcOrd="0" destOrd="0" presId="urn:microsoft.com/office/officeart/2005/8/layout/default"/>
    <dgm:cxn modelId="{AC29FA5E-F400-DF42-95A1-8C79FE51E29B}" type="presOf" srcId="{7A69D14E-2726-4C31-9B7A-5B3F3B658B2B}" destId="{9087228E-63F9-8D47-A2A5-56D41130BAFC}" srcOrd="0" destOrd="0" presId="urn:microsoft.com/office/officeart/2005/8/layout/default"/>
    <dgm:cxn modelId="{66B36082-8923-E245-AC49-10B06F66BF0D}" srcId="{4AC21EEA-A919-4BBF-95C5-57EBDE9EF791}" destId="{D2577E2C-F4B3-CD41-8236-9E759A890549}" srcOrd="7" destOrd="0" parTransId="{F535D7DF-EDEC-5A4A-B810-CA5216C19D0A}" sibTransId="{E40DBABC-7AAD-2C4F-B5F7-4EDD32799DB6}"/>
    <dgm:cxn modelId="{77D86388-901B-F84B-9F64-18900625F90B}" type="presOf" srcId="{1E15002D-6C4A-D343-A932-7C441CB23D3D}" destId="{D768596C-9B68-8F44-AEEA-518B4CBEF052}" srcOrd="0" destOrd="0" presId="urn:microsoft.com/office/officeart/2005/8/layout/default"/>
    <dgm:cxn modelId="{441C5E8F-DBBB-425F-8456-6C39197E46E4}" srcId="{4AC21EEA-A919-4BBF-95C5-57EBDE9EF791}" destId="{7A69D14E-2726-4C31-9B7A-5B3F3B658B2B}" srcOrd="1" destOrd="0" parTransId="{11F92BC0-62A5-43ED-81C7-CAEA82E2FA80}" sibTransId="{679E9706-8C34-47DB-ACA4-566C218A742E}"/>
    <dgm:cxn modelId="{8055F49C-2BE7-E648-841F-0364760CF903}" type="presOf" srcId="{A2E838F6-9DFD-FE40-B36B-D8C992C67FE3}" destId="{FAF5DE61-A910-4945-90AE-FEF4BF667E4A}" srcOrd="0" destOrd="0" presId="urn:microsoft.com/office/officeart/2005/8/layout/default"/>
    <dgm:cxn modelId="{A292399F-B569-2841-BD45-AF32BBD11FA1}" srcId="{4AC21EEA-A919-4BBF-95C5-57EBDE9EF791}" destId="{A2E838F6-9DFD-FE40-B36B-D8C992C67FE3}" srcOrd="4" destOrd="0" parTransId="{A9CA43FF-107C-2842-B953-043250E653EE}" sibTransId="{43BBF260-B9BD-1541-949C-52FE208B945E}"/>
    <dgm:cxn modelId="{0769CDA0-6845-4741-A271-D343625E91C2}" srcId="{4AC21EEA-A919-4BBF-95C5-57EBDE9EF791}" destId="{BFC4EE1D-8605-494C-8855-CE95BCE73F66}" srcOrd="6" destOrd="0" parTransId="{BF925FC7-B105-704C-B53F-33BBA57D2088}" sibTransId="{3DAC54EF-1AAE-D84D-ABA3-6716695D53F6}"/>
    <dgm:cxn modelId="{0E4DB1AA-5842-9046-BB61-72CAF9084961}" type="presOf" srcId="{B521EA9F-1689-4693-A26E-15E941BB786B}" destId="{3D975D06-D2F3-F241-87FA-B68C9532C007}" srcOrd="0" destOrd="0" presId="urn:microsoft.com/office/officeart/2005/8/layout/default"/>
    <dgm:cxn modelId="{30EB32B2-4D6C-4A9B-81CC-BA155E074982}" srcId="{4AC21EEA-A919-4BBF-95C5-57EBDE9EF791}" destId="{B521EA9F-1689-4693-A26E-15E941BB786B}" srcOrd="0" destOrd="0" parTransId="{1B9F6D8B-F214-4703-ACC9-7FA0E63BD0C3}" sibTransId="{D1CF7BF3-9EA6-4700-933F-A86A96E3F60C}"/>
    <dgm:cxn modelId="{644E9DB2-4764-9549-BD3F-267BDFE400B2}" srcId="{4AC21EEA-A919-4BBF-95C5-57EBDE9EF791}" destId="{F1938304-D5F7-4449-AB3E-6FBC6B75A02E}" srcOrd="5" destOrd="0" parTransId="{EA7C51D8-5838-0644-9A08-F1A38B642F9A}" sibTransId="{2577702F-A73C-A040-A7C9-AEC014C03171}"/>
    <dgm:cxn modelId="{3791CC74-A8C5-B04A-BBF2-1DFD6FDB6266}" type="presParOf" srcId="{D45ACD5C-C1BB-5A4B-9F2D-78D65FDFD08C}" destId="{3D975D06-D2F3-F241-87FA-B68C9532C007}" srcOrd="0" destOrd="0" presId="urn:microsoft.com/office/officeart/2005/8/layout/default"/>
    <dgm:cxn modelId="{8E1BBFD3-5B0A-DC40-A4AA-037D09C4FD38}" type="presParOf" srcId="{D45ACD5C-C1BB-5A4B-9F2D-78D65FDFD08C}" destId="{2503B88E-DB71-424E-A8D8-0B073CF13980}" srcOrd="1" destOrd="0" presId="urn:microsoft.com/office/officeart/2005/8/layout/default"/>
    <dgm:cxn modelId="{FB716049-02A2-5242-87AD-FCB3569391CB}" type="presParOf" srcId="{D45ACD5C-C1BB-5A4B-9F2D-78D65FDFD08C}" destId="{9087228E-63F9-8D47-A2A5-56D41130BAFC}" srcOrd="2" destOrd="0" presId="urn:microsoft.com/office/officeart/2005/8/layout/default"/>
    <dgm:cxn modelId="{125423A9-2344-5E41-9C84-32AFFEBD62A1}" type="presParOf" srcId="{D45ACD5C-C1BB-5A4B-9F2D-78D65FDFD08C}" destId="{663B5349-A1A7-F14F-8B3F-F2DA3E93ABE2}" srcOrd="3" destOrd="0" presId="urn:microsoft.com/office/officeart/2005/8/layout/default"/>
    <dgm:cxn modelId="{3225BA34-19AD-6E43-B749-D80223F97FEE}" type="presParOf" srcId="{D45ACD5C-C1BB-5A4B-9F2D-78D65FDFD08C}" destId="{E2FA5361-F881-D849-AA64-5C5EF00436BB}" srcOrd="4" destOrd="0" presId="urn:microsoft.com/office/officeart/2005/8/layout/default"/>
    <dgm:cxn modelId="{1E0DB494-1FDE-4042-8E95-15DF2E541CA0}" type="presParOf" srcId="{D45ACD5C-C1BB-5A4B-9F2D-78D65FDFD08C}" destId="{136F91C1-7AF2-D441-BB5A-BDD230A52AEB}" srcOrd="5" destOrd="0" presId="urn:microsoft.com/office/officeart/2005/8/layout/default"/>
    <dgm:cxn modelId="{1DE8E31B-4BA3-7A4F-8F62-C5A888A04177}" type="presParOf" srcId="{D45ACD5C-C1BB-5A4B-9F2D-78D65FDFD08C}" destId="{D768596C-9B68-8F44-AEEA-518B4CBEF052}" srcOrd="6" destOrd="0" presId="urn:microsoft.com/office/officeart/2005/8/layout/default"/>
    <dgm:cxn modelId="{0383C3C4-B87E-794F-91B3-49BAC817EF4A}" type="presParOf" srcId="{D45ACD5C-C1BB-5A4B-9F2D-78D65FDFD08C}" destId="{F2474835-BA69-3E47-92CD-805946255741}" srcOrd="7" destOrd="0" presId="urn:microsoft.com/office/officeart/2005/8/layout/default"/>
    <dgm:cxn modelId="{70D5A4C2-07FF-5A46-9701-6D55D48BB2A2}" type="presParOf" srcId="{D45ACD5C-C1BB-5A4B-9F2D-78D65FDFD08C}" destId="{FAF5DE61-A910-4945-90AE-FEF4BF667E4A}" srcOrd="8" destOrd="0" presId="urn:microsoft.com/office/officeart/2005/8/layout/default"/>
    <dgm:cxn modelId="{52DF0E06-B0A1-E945-B368-E337D90DCE72}" type="presParOf" srcId="{D45ACD5C-C1BB-5A4B-9F2D-78D65FDFD08C}" destId="{43C727BD-48D3-2B48-AAED-AB4524C2E424}" srcOrd="9" destOrd="0" presId="urn:microsoft.com/office/officeart/2005/8/layout/default"/>
    <dgm:cxn modelId="{CC5D9222-070F-3C4B-90BC-409B38BBAA88}" type="presParOf" srcId="{D45ACD5C-C1BB-5A4B-9F2D-78D65FDFD08C}" destId="{3E2805A6-B7F1-D94D-A155-5D819FB4F59C}" srcOrd="10" destOrd="0" presId="urn:microsoft.com/office/officeart/2005/8/layout/default"/>
    <dgm:cxn modelId="{241C9C4B-FC5B-834D-91F0-4A9180870AC3}" type="presParOf" srcId="{D45ACD5C-C1BB-5A4B-9F2D-78D65FDFD08C}" destId="{2364DC02-456B-124E-820B-706911A00E6C}" srcOrd="11" destOrd="0" presId="urn:microsoft.com/office/officeart/2005/8/layout/default"/>
    <dgm:cxn modelId="{7E90FBEE-5364-8348-8379-1F42982287AE}" type="presParOf" srcId="{D45ACD5C-C1BB-5A4B-9F2D-78D65FDFD08C}" destId="{F66949F4-9FD7-E14F-BF33-3EA923F2BE3F}" srcOrd="12" destOrd="0" presId="urn:microsoft.com/office/officeart/2005/8/layout/default"/>
    <dgm:cxn modelId="{56EEC6E4-EC55-2142-B44C-847A0EA6DF13}" type="presParOf" srcId="{D45ACD5C-C1BB-5A4B-9F2D-78D65FDFD08C}" destId="{BF585909-A66D-3F4B-8257-4C8362D8689F}" srcOrd="13" destOrd="0" presId="urn:microsoft.com/office/officeart/2005/8/layout/default"/>
    <dgm:cxn modelId="{B86FF875-AF38-8C49-8C52-BABF74FE23C2}" type="presParOf" srcId="{D45ACD5C-C1BB-5A4B-9F2D-78D65FDFD08C}" destId="{2E0AD5DB-AD60-BC49-B0FA-BD60D7CC4B6B}"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80454F2-59E6-493E-966E-2EE5CDC5CE41}"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it-IT"/>
        </a:p>
      </dgm:t>
    </dgm:pt>
    <dgm:pt modelId="{26F4701D-AD83-4264-AF34-505BBEF1FBFC}">
      <dgm:prSet phldrT="[Testo]"/>
      <dgm:spPr/>
      <dgm:t>
        <a:bodyPr/>
        <a:lstStyle/>
        <a:p>
          <a:r>
            <a:rPr lang="en-US" dirty="0"/>
            <a:t>Dist. </a:t>
          </a:r>
          <a:r>
            <a:rPr lang="en-US" dirty="0" err="1"/>
            <a:t>comportamento</a:t>
          </a:r>
          <a:r>
            <a:rPr lang="en-US" dirty="0"/>
            <a:t> e </a:t>
          </a:r>
          <a:r>
            <a:rPr lang="en-US" dirty="0" err="1"/>
            <a:t>funzioni</a:t>
          </a:r>
          <a:r>
            <a:rPr lang="en-US" dirty="0"/>
            <a:t> cognitive</a:t>
          </a:r>
          <a:endParaRPr lang="it-IT" dirty="0"/>
        </a:p>
      </dgm:t>
    </dgm:pt>
    <dgm:pt modelId="{43A13C20-0442-4A12-BD50-531E5D3598F7}" type="parTrans" cxnId="{2EA75974-7065-46CE-A55E-C6E8E4F1214C}">
      <dgm:prSet/>
      <dgm:spPr/>
      <dgm:t>
        <a:bodyPr/>
        <a:lstStyle/>
        <a:p>
          <a:endParaRPr lang="it-IT"/>
        </a:p>
      </dgm:t>
    </dgm:pt>
    <dgm:pt modelId="{BC2E75AE-98AC-49A4-8E34-432A1F0B0797}" type="sibTrans" cxnId="{2EA75974-7065-46CE-A55E-C6E8E4F1214C}">
      <dgm:prSet/>
      <dgm:spPr/>
      <dgm:t>
        <a:bodyPr/>
        <a:lstStyle/>
        <a:p>
          <a:endParaRPr lang="it-IT"/>
        </a:p>
      </dgm:t>
    </dgm:pt>
    <dgm:pt modelId="{9C7FA628-D007-4836-AC26-16DA7AAE1145}">
      <dgm:prSet phldrT="[Testo]"/>
      <dgm:spPr/>
      <dgm:t>
        <a:bodyPr/>
        <a:lstStyle/>
        <a:p>
          <a:r>
            <a:rPr lang="en-US" dirty="0" err="1"/>
            <a:t>Obesità</a:t>
          </a:r>
          <a:r>
            <a:rPr lang="en-US" dirty="0"/>
            <a:t> </a:t>
          </a:r>
          <a:endParaRPr lang="it-IT" dirty="0"/>
        </a:p>
      </dgm:t>
    </dgm:pt>
    <dgm:pt modelId="{22520B0F-DBFE-45DD-AB7F-56EC4C905E7F}" type="parTrans" cxnId="{1858D6CF-797B-4311-97E4-AD606E7932C6}">
      <dgm:prSet/>
      <dgm:spPr/>
      <dgm:t>
        <a:bodyPr/>
        <a:lstStyle/>
        <a:p>
          <a:endParaRPr lang="it-IT"/>
        </a:p>
      </dgm:t>
    </dgm:pt>
    <dgm:pt modelId="{C176E309-DB71-4057-B943-548FBD5D22BD}" type="sibTrans" cxnId="{1858D6CF-797B-4311-97E4-AD606E7932C6}">
      <dgm:prSet/>
      <dgm:spPr/>
      <dgm:t>
        <a:bodyPr/>
        <a:lstStyle/>
        <a:p>
          <a:endParaRPr lang="it-IT"/>
        </a:p>
      </dgm:t>
    </dgm:pt>
    <dgm:pt modelId="{7019764C-6819-461F-B735-B83375EEA2B3}">
      <dgm:prSet custT="1"/>
      <dgm:spPr/>
      <dgm:t>
        <a:bodyPr/>
        <a:lstStyle/>
        <a:p>
          <a:r>
            <a:rPr lang="en-US" sz="2000" dirty="0" err="1"/>
            <a:t>Iperattività</a:t>
          </a:r>
          <a:r>
            <a:rPr lang="en-US" sz="2000" dirty="0"/>
            <a:t> (ADHD) : </a:t>
          </a:r>
          <a:r>
            <a:rPr lang="en-US" sz="2000" dirty="0">
              <a:cs typeface="Arial" charset="0"/>
            </a:rPr>
            <a:t>↑</a:t>
          </a:r>
          <a:r>
            <a:rPr lang="en-US" sz="2000" dirty="0"/>
            <a:t> </a:t>
          </a:r>
          <a:r>
            <a:rPr lang="en-US" sz="2000" dirty="0" err="1"/>
            <a:t>probl</a:t>
          </a:r>
          <a:r>
            <a:rPr lang="en-US" sz="2000" dirty="0"/>
            <a:t>. </a:t>
          </a:r>
          <a:r>
            <a:rPr lang="en-US" sz="2000" dirty="0" err="1"/>
            <a:t>scol</a:t>
          </a:r>
          <a:r>
            <a:rPr lang="en-US" sz="2000" dirty="0"/>
            <a:t>.  = </a:t>
          </a:r>
          <a:r>
            <a:rPr lang="en-US" sz="2000" dirty="0">
              <a:cs typeface="Arial" charset="0"/>
            </a:rPr>
            <a:t>↑ </a:t>
          </a:r>
          <a:r>
            <a:rPr lang="en-US" sz="2000" dirty="0" err="1">
              <a:cs typeface="Arial" charset="0"/>
            </a:rPr>
            <a:t>aggr</a:t>
          </a:r>
          <a:r>
            <a:rPr lang="en-US" sz="2000" dirty="0">
              <a:cs typeface="Arial" charset="0"/>
            </a:rPr>
            <a:t>.</a:t>
          </a:r>
        </a:p>
      </dgm:t>
    </dgm:pt>
    <dgm:pt modelId="{F170BB69-A6AA-4976-9895-5BBDA486F83F}" type="parTrans" cxnId="{B75E9EBE-9642-4EC5-893A-A01D588C1DEB}">
      <dgm:prSet/>
      <dgm:spPr/>
      <dgm:t>
        <a:bodyPr/>
        <a:lstStyle/>
        <a:p>
          <a:endParaRPr lang="it-IT"/>
        </a:p>
      </dgm:t>
    </dgm:pt>
    <dgm:pt modelId="{0B9185F7-66D2-4785-847B-3F89B49F279D}" type="sibTrans" cxnId="{B75E9EBE-9642-4EC5-893A-A01D588C1DEB}">
      <dgm:prSet/>
      <dgm:spPr/>
      <dgm:t>
        <a:bodyPr/>
        <a:lstStyle/>
        <a:p>
          <a:endParaRPr lang="it-IT"/>
        </a:p>
      </dgm:t>
    </dgm:pt>
    <dgm:pt modelId="{2A146F22-6F09-4E0D-8E08-E3A29B43A53A}">
      <dgm:prSet custT="1"/>
      <dgm:spPr/>
      <dgm:t>
        <a:bodyPr/>
        <a:lstStyle/>
        <a:p>
          <a:r>
            <a:rPr lang="en-US" sz="2000" dirty="0">
              <a:cs typeface="Arial" charset="0"/>
            </a:rPr>
            <a:t>Dist. </a:t>
          </a:r>
          <a:r>
            <a:rPr lang="en-US" sz="2000" dirty="0" err="1">
              <a:cs typeface="Arial" charset="0"/>
            </a:rPr>
            <a:t>Apprendimento</a:t>
          </a:r>
          <a:r>
            <a:rPr lang="en-US" sz="2000" dirty="0">
              <a:cs typeface="Arial" charset="0"/>
            </a:rPr>
            <a:t> (</a:t>
          </a:r>
          <a:r>
            <a:rPr lang="en-US" sz="2000" dirty="0" err="1">
              <a:cs typeface="Arial" charset="0"/>
            </a:rPr>
            <a:t>Touchette</a:t>
          </a:r>
          <a:r>
            <a:rPr lang="en-US" sz="2000" dirty="0">
              <a:cs typeface="Arial" charset="0"/>
            </a:rPr>
            <a:t>, 2009)</a:t>
          </a:r>
          <a:endParaRPr lang="en-US" sz="2000" dirty="0"/>
        </a:p>
      </dgm:t>
    </dgm:pt>
    <dgm:pt modelId="{CF3A9AC2-6B7D-4430-B184-347229261BAB}" type="parTrans" cxnId="{F7CDCFDD-177E-4521-9943-67925067FA42}">
      <dgm:prSet/>
      <dgm:spPr/>
      <dgm:t>
        <a:bodyPr/>
        <a:lstStyle/>
        <a:p>
          <a:endParaRPr lang="it-IT"/>
        </a:p>
      </dgm:t>
    </dgm:pt>
    <dgm:pt modelId="{25ACF887-740E-4315-859E-78A141041472}" type="sibTrans" cxnId="{F7CDCFDD-177E-4521-9943-67925067FA42}">
      <dgm:prSet/>
      <dgm:spPr/>
      <dgm:t>
        <a:bodyPr/>
        <a:lstStyle/>
        <a:p>
          <a:endParaRPr lang="it-IT"/>
        </a:p>
      </dgm:t>
    </dgm:pt>
    <dgm:pt modelId="{F222749F-D076-4011-9784-472B9E9A6D0C}">
      <dgm:prSet custT="1"/>
      <dgm:spPr/>
      <dgm:t>
        <a:bodyPr/>
        <a:lstStyle/>
        <a:p>
          <a:r>
            <a:rPr lang="en-US" sz="2000" dirty="0" err="1">
              <a:sym typeface="Wingdings" pitchFamily="2" charset="2"/>
            </a:rPr>
            <a:t>Disattenzione</a:t>
          </a:r>
          <a:r>
            <a:rPr lang="en-US" sz="2000" dirty="0">
              <a:sym typeface="Wingdings" pitchFamily="2" charset="2"/>
            </a:rPr>
            <a:t>  </a:t>
          </a:r>
          <a:r>
            <a:rPr lang="en-US" sz="2000" dirty="0" err="1">
              <a:sym typeface="Wingdings" pitchFamily="2" charset="2"/>
            </a:rPr>
            <a:t>incidenti</a:t>
          </a:r>
          <a:r>
            <a:rPr lang="en-US" sz="2000" dirty="0">
              <a:sym typeface="Wingdings" pitchFamily="2" charset="2"/>
            </a:rPr>
            <a:t> (Valent, 2001; Owens, 2005)</a:t>
          </a:r>
        </a:p>
      </dgm:t>
    </dgm:pt>
    <dgm:pt modelId="{AB46A084-BD7A-4064-AFEE-83433C32A97F}" type="parTrans" cxnId="{F27580FC-8166-41EE-A7D7-778E840FB73A}">
      <dgm:prSet/>
      <dgm:spPr/>
      <dgm:t>
        <a:bodyPr/>
        <a:lstStyle/>
        <a:p>
          <a:endParaRPr lang="it-IT"/>
        </a:p>
      </dgm:t>
    </dgm:pt>
    <dgm:pt modelId="{47565A9D-EB7D-479D-9B94-90DE7DC662B8}" type="sibTrans" cxnId="{F27580FC-8166-41EE-A7D7-778E840FB73A}">
      <dgm:prSet/>
      <dgm:spPr/>
      <dgm:t>
        <a:bodyPr/>
        <a:lstStyle/>
        <a:p>
          <a:endParaRPr lang="it-IT"/>
        </a:p>
      </dgm:t>
    </dgm:pt>
    <dgm:pt modelId="{94744415-0E93-4164-94B2-B39A43E29B9E}">
      <dgm:prSet custT="1"/>
      <dgm:spPr/>
      <dgm:t>
        <a:bodyPr/>
        <a:lstStyle/>
        <a:p>
          <a:r>
            <a:rPr lang="it-IT" sz="2000" b="0" dirty="0"/>
            <a:t>4.2 aumento rischio nei cattivi dormitori (</a:t>
          </a:r>
          <a:r>
            <a:rPr lang="it-IT" sz="2000" b="0" dirty="0" err="1"/>
            <a:t>Touchette</a:t>
          </a:r>
          <a:r>
            <a:rPr lang="it-IT" sz="2000" b="0" dirty="0"/>
            <a:t>, 2009)</a:t>
          </a:r>
          <a:endParaRPr lang="en-US" sz="2000" b="0" dirty="0"/>
        </a:p>
      </dgm:t>
    </dgm:pt>
    <dgm:pt modelId="{A92FBDEC-3DA9-4BA2-B792-114C87591982}" type="parTrans" cxnId="{8206B94F-A82E-4B0E-B6C1-CF70AC82C230}">
      <dgm:prSet/>
      <dgm:spPr/>
      <dgm:t>
        <a:bodyPr/>
        <a:lstStyle/>
        <a:p>
          <a:endParaRPr lang="it-IT"/>
        </a:p>
      </dgm:t>
    </dgm:pt>
    <dgm:pt modelId="{C5F985F4-28D9-4D90-99C1-8B11B6985136}" type="sibTrans" cxnId="{8206B94F-A82E-4B0E-B6C1-CF70AC82C230}">
      <dgm:prSet/>
      <dgm:spPr/>
      <dgm:t>
        <a:bodyPr/>
        <a:lstStyle/>
        <a:p>
          <a:endParaRPr lang="it-IT"/>
        </a:p>
      </dgm:t>
    </dgm:pt>
    <dgm:pt modelId="{A44D832C-D396-475D-A1B7-D7977E3A7D14}">
      <dgm:prSet/>
      <dgm:spPr/>
      <dgm:t>
        <a:bodyPr/>
        <a:lstStyle/>
        <a:p>
          <a:r>
            <a:rPr lang="it-IT" dirty="0"/>
            <a:t>Abuso sostanze</a:t>
          </a:r>
        </a:p>
      </dgm:t>
    </dgm:pt>
    <dgm:pt modelId="{9ED37D7E-57FF-45C9-97DF-A0C1F16A019C}" type="parTrans" cxnId="{B82F72BA-6F32-4FC3-8F46-FBE68A3360E7}">
      <dgm:prSet/>
      <dgm:spPr/>
      <dgm:t>
        <a:bodyPr/>
        <a:lstStyle/>
        <a:p>
          <a:endParaRPr lang="it-IT"/>
        </a:p>
      </dgm:t>
    </dgm:pt>
    <dgm:pt modelId="{9EE5B699-A4A5-418C-AA49-7E4A6DD4455E}" type="sibTrans" cxnId="{B82F72BA-6F32-4FC3-8F46-FBE68A3360E7}">
      <dgm:prSet/>
      <dgm:spPr/>
      <dgm:t>
        <a:bodyPr/>
        <a:lstStyle/>
        <a:p>
          <a:endParaRPr lang="it-IT"/>
        </a:p>
      </dgm:t>
    </dgm:pt>
    <dgm:pt modelId="{566CE536-348A-49A4-8D12-7CE0B1DB2B27}">
      <dgm:prSet custT="1"/>
      <dgm:spPr/>
      <dgm:t>
        <a:bodyPr/>
        <a:lstStyle/>
        <a:p>
          <a:r>
            <a:rPr lang="it-IT" sz="2000" dirty="0"/>
            <a:t>In adolescenza abuso di alcool, cannabis e altre droghe, (Roane &amp; Taylor, 2008; </a:t>
          </a:r>
          <a:r>
            <a:rPr lang="en-US" sz="2000" dirty="0"/>
            <a:t>Roberts et al, 2008)</a:t>
          </a:r>
        </a:p>
      </dgm:t>
    </dgm:pt>
    <dgm:pt modelId="{5D2CDC05-067D-4DDF-8861-56892EA792D0}" type="parTrans" cxnId="{BFD7D043-E119-4097-9B01-3AA17417706A}">
      <dgm:prSet/>
      <dgm:spPr/>
      <dgm:t>
        <a:bodyPr/>
        <a:lstStyle/>
        <a:p>
          <a:endParaRPr lang="it-IT"/>
        </a:p>
      </dgm:t>
    </dgm:pt>
    <dgm:pt modelId="{0009524A-1622-46AD-90DE-B0A9B9347258}" type="sibTrans" cxnId="{BFD7D043-E119-4097-9B01-3AA17417706A}">
      <dgm:prSet/>
      <dgm:spPr/>
      <dgm:t>
        <a:bodyPr/>
        <a:lstStyle/>
        <a:p>
          <a:endParaRPr lang="it-IT"/>
        </a:p>
      </dgm:t>
    </dgm:pt>
    <dgm:pt modelId="{C6AF5262-71CD-4FEC-87AE-E0C0C9EC0614}">
      <dgm:prSet custT="1"/>
      <dgm:spPr/>
      <dgm:t>
        <a:bodyPr/>
        <a:lstStyle/>
        <a:p>
          <a:r>
            <a:rPr lang="it-IT" sz="2000" dirty="0"/>
            <a:t>58% -92%  </a:t>
          </a:r>
          <a:r>
            <a:rPr lang="it-IT" sz="2000" b="0" dirty="0"/>
            <a:t>aumento rischio se deprivazione sonno</a:t>
          </a:r>
          <a:r>
            <a:rPr lang="it-IT" sz="2000" dirty="0"/>
            <a:t> </a:t>
          </a:r>
          <a:r>
            <a:rPr lang="it-IT" sz="1600" dirty="0"/>
            <a:t>(</a:t>
          </a:r>
          <a:r>
            <a:rPr lang="en-US" sz="1600" dirty="0" err="1"/>
            <a:t>Xiaoli</a:t>
          </a:r>
          <a:r>
            <a:rPr lang="en-US" sz="1600" dirty="0"/>
            <a:t> Chen, 2008)</a:t>
          </a:r>
          <a:endParaRPr lang="en-US" sz="2000" b="0" dirty="0"/>
        </a:p>
      </dgm:t>
    </dgm:pt>
    <dgm:pt modelId="{C65A2DBE-DB4D-4697-8E06-C1C0351D4DE3}" type="parTrans" cxnId="{18A9920A-1BB5-4A54-9642-BADDFACB34EF}">
      <dgm:prSet/>
      <dgm:spPr/>
      <dgm:t>
        <a:bodyPr/>
        <a:lstStyle/>
        <a:p>
          <a:endParaRPr lang="it-IT"/>
        </a:p>
      </dgm:t>
    </dgm:pt>
    <dgm:pt modelId="{18962029-F5A0-4834-913C-0D5CFE99CF92}" type="sibTrans" cxnId="{18A9920A-1BB5-4A54-9642-BADDFACB34EF}">
      <dgm:prSet/>
      <dgm:spPr/>
      <dgm:t>
        <a:bodyPr/>
        <a:lstStyle/>
        <a:p>
          <a:endParaRPr lang="it-IT"/>
        </a:p>
      </dgm:t>
    </dgm:pt>
    <dgm:pt modelId="{3BA5C050-4F21-4E24-9C8B-775253B3D80B}">
      <dgm:prSet custT="1"/>
      <dgm:spPr/>
      <dgm:t>
        <a:bodyPr/>
        <a:lstStyle/>
        <a:p>
          <a:r>
            <a:rPr lang="it-IT" sz="2000" dirty="0"/>
            <a:t>Abuso al bambino, infanticidio?</a:t>
          </a:r>
        </a:p>
      </dgm:t>
    </dgm:pt>
    <dgm:pt modelId="{388B667C-7979-4010-9524-BD103B9F1F2A}">
      <dgm:prSet custT="1"/>
      <dgm:spPr/>
      <dgm:t>
        <a:bodyPr/>
        <a:lstStyle/>
        <a:p>
          <a:r>
            <a:rPr lang="it-IT" sz="2000" dirty="0"/>
            <a:t>Depressione materna (</a:t>
          </a:r>
          <a:r>
            <a:rPr lang="it-IT" sz="2000" dirty="0" err="1"/>
            <a:t>Armitage</a:t>
          </a:r>
          <a:r>
            <a:rPr lang="it-IT" sz="2000" dirty="0"/>
            <a:t>, 2009; Mindell , 2009)</a:t>
          </a:r>
        </a:p>
      </dgm:t>
    </dgm:pt>
    <dgm:pt modelId="{984F2092-14D9-4C8E-A4D3-9324FDD8C78B}">
      <dgm:prSet custT="1"/>
      <dgm:spPr/>
      <dgm:t>
        <a:bodyPr/>
        <a:lstStyle/>
        <a:p>
          <a:r>
            <a:rPr lang="en-US" sz="2000" dirty="0"/>
            <a:t>Scarsa salute </a:t>
          </a:r>
          <a:r>
            <a:rPr lang="en-US" sz="2000" dirty="0" err="1"/>
            <a:t>fisica</a:t>
          </a:r>
          <a:r>
            <a:rPr lang="en-US" sz="2000" dirty="0"/>
            <a:t> e </a:t>
          </a:r>
          <a:r>
            <a:rPr lang="en-US" sz="2000" dirty="0" err="1"/>
            <a:t>mentale</a:t>
          </a:r>
          <a:r>
            <a:rPr lang="en-US" sz="2000" dirty="0"/>
            <a:t> </a:t>
          </a:r>
          <a:r>
            <a:rPr lang="en-US" sz="1600" i="1" dirty="0"/>
            <a:t>(Hiscock &amp; Wake, 2002; Meltzer &amp; Mindell, 2007; Mindell et al., 2011</a:t>
          </a:r>
          <a:r>
            <a:rPr lang="en-US" sz="1600" dirty="0"/>
            <a:t>)</a:t>
          </a:r>
        </a:p>
      </dgm:t>
    </dgm:pt>
    <dgm:pt modelId="{A77255C3-7632-4AFA-A922-5C47EE41B827}">
      <dgm:prSet phldrT="[Testo]"/>
      <dgm:spPr/>
      <dgm:t>
        <a:bodyPr/>
        <a:lstStyle/>
        <a:p>
          <a:r>
            <a:rPr lang="en-US" dirty="0"/>
            <a:t>Stress </a:t>
          </a:r>
          <a:r>
            <a:rPr lang="en-US" dirty="0" err="1"/>
            <a:t>familiare</a:t>
          </a:r>
          <a:r>
            <a:rPr lang="en-US" dirty="0"/>
            <a:t>, salute </a:t>
          </a:r>
          <a:r>
            <a:rPr lang="en-US" dirty="0" err="1"/>
            <a:t>dei</a:t>
          </a:r>
          <a:r>
            <a:rPr lang="en-US" dirty="0"/>
            <a:t> </a:t>
          </a:r>
          <a:r>
            <a:rPr lang="en-US" dirty="0" err="1"/>
            <a:t>genitori</a:t>
          </a:r>
          <a:endParaRPr lang="it-IT" dirty="0"/>
        </a:p>
      </dgm:t>
    </dgm:pt>
    <dgm:pt modelId="{F2C9947F-EF18-4914-A528-ECEAB96503F5}" type="sibTrans" cxnId="{82A2A564-2C38-4683-A0D4-2D59607AD8DB}">
      <dgm:prSet/>
      <dgm:spPr/>
      <dgm:t>
        <a:bodyPr/>
        <a:lstStyle/>
        <a:p>
          <a:endParaRPr lang="it-IT"/>
        </a:p>
      </dgm:t>
    </dgm:pt>
    <dgm:pt modelId="{1D53F501-697A-494A-BF16-FB4536AD450D}" type="parTrans" cxnId="{82A2A564-2C38-4683-A0D4-2D59607AD8DB}">
      <dgm:prSet/>
      <dgm:spPr/>
      <dgm:t>
        <a:bodyPr/>
        <a:lstStyle/>
        <a:p>
          <a:endParaRPr lang="it-IT"/>
        </a:p>
      </dgm:t>
    </dgm:pt>
    <dgm:pt modelId="{A851FE37-A2C7-4FD3-ABCB-40E05FA3D965}" type="sibTrans" cxnId="{F37C2979-1C21-4696-85E7-7603BD42AA64}">
      <dgm:prSet/>
      <dgm:spPr/>
      <dgm:t>
        <a:bodyPr/>
        <a:lstStyle/>
        <a:p>
          <a:endParaRPr lang="it-IT"/>
        </a:p>
      </dgm:t>
    </dgm:pt>
    <dgm:pt modelId="{13F7A3A1-34A5-42B0-8C42-604773A2BAC8}" type="parTrans" cxnId="{F37C2979-1C21-4696-85E7-7603BD42AA64}">
      <dgm:prSet/>
      <dgm:spPr/>
      <dgm:t>
        <a:bodyPr/>
        <a:lstStyle/>
        <a:p>
          <a:endParaRPr lang="it-IT"/>
        </a:p>
      </dgm:t>
    </dgm:pt>
    <dgm:pt modelId="{D3C67951-9DAF-48F0-BF49-98BB0D6C5596}" type="sibTrans" cxnId="{FE88ABF6-ED4A-4134-9194-BD1E58AD3A7A}">
      <dgm:prSet/>
      <dgm:spPr/>
      <dgm:t>
        <a:bodyPr/>
        <a:lstStyle/>
        <a:p>
          <a:endParaRPr lang="it-IT"/>
        </a:p>
      </dgm:t>
    </dgm:pt>
    <dgm:pt modelId="{4F419127-45B6-4010-B5B4-41208909DBCC}" type="parTrans" cxnId="{FE88ABF6-ED4A-4134-9194-BD1E58AD3A7A}">
      <dgm:prSet/>
      <dgm:spPr/>
      <dgm:t>
        <a:bodyPr/>
        <a:lstStyle/>
        <a:p>
          <a:endParaRPr lang="it-IT"/>
        </a:p>
      </dgm:t>
    </dgm:pt>
    <dgm:pt modelId="{C87AD24F-2097-4081-8A96-CDEA8563D072}" type="sibTrans" cxnId="{64B12053-67DB-4425-8122-40AED07D4E2A}">
      <dgm:prSet/>
      <dgm:spPr/>
      <dgm:t>
        <a:bodyPr/>
        <a:lstStyle/>
        <a:p>
          <a:endParaRPr lang="it-IT"/>
        </a:p>
      </dgm:t>
    </dgm:pt>
    <dgm:pt modelId="{DA34CC37-97C9-43A7-9759-30507AD22406}" type="parTrans" cxnId="{64B12053-67DB-4425-8122-40AED07D4E2A}">
      <dgm:prSet/>
      <dgm:spPr/>
      <dgm:t>
        <a:bodyPr/>
        <a:lstStyle/>
        <a:p>
          <a:endParaRPr lang="it-IT"/>
        </a:p>
      </dgm:t>
    </dgm:pt>
    <dgm:pt modelId="{720CADC0-0FD3-FB4E-8255-AFD0E878E88E}">
      <dgm:prSet custT="1"/>
      <dgm:spPr/>
      <dgm:t>
        <a:bodyPr/>
        <a:lstStyle/>
        <a:p>
          <a:r>
            <a:rPr lang="en-US" sz="2000" dirty="0"/>
            <a:t>↓ </a:t>
          </a:r>
          <a:r>
            <a:rPr lang="en-US" sz="2000" dirty="0" err="1"/>
            <a:t>riduzione</a:t>
          </a:r>
          <a:r>
            <a:rPr lang="en-US" sz="2000" dirty="0"/>
            <a:t> </a:t>
          </a:r>
          <a:r>
            <a:rPr lang="en-US" sz="2000" dirty="0" err="1"/>
            <a:t>delle</a:t>
          </a:r>
          <a:r>
            <a:rPr lang="en-US" sz="2000" dirty="0"/>
            <a:t> </a:t>
          </a:r>
          <a:r>
            <a:rPr lang="en-US" sz="2000" dirty="0" err="1"/>
            <a:t>abilità</a:t>
          </a:r>
          <a:r>
            <a:rPr lang="en-US" sz="2000" dirty="0"/>
            <a:t> </a:t>
          </a:r>
          <a:r>
            <a:rPr lang="en-US" sz="2000" dirty="0" err="1"/>
            <a:t>sociali</a:t>
          </a:r>
          <a:endParaRPr lang="en-US" sz="2000" dirty="0">
            <a:sym typeface="Wingdings" pitchFamily="2" charset="2"/>
          </a:endParaRPr>
        </a:p>
      </dgm:t>
    </dgm:pt>
    <dgm:pt modelId="{D2840678-5AD7-E944-B88E-4B4DACDCA13E}" type="parTrans" cxnId="{3E563177-F410-D142-8222-0D4F18EE4BB9}">
      <dgm:prSet/>
      <dgm:spPr/>
      <dgm:t>
        <a:bodyPr/>
        <a:lstStyle/>
        <a:p>
          <a:endParaRPr lang="it-IT"/>
        </a:p>
      </dgm:t>
    </dgm:pt>
    <dgm:pt modelId="{98CA16E1-8FCB-A44B-B757-A9D0AE68C6FC}" type="sibTrans" cxnId="{3E563177-F410-D142-8222-0D4F18EE4BB9}">
      <dgm:prSet/>
      <dgm:spPr/>
      <dgm:t>
        <a:bodyPr/>
        <a:lstStyle/>
        <a:p>
          <a:endParaRPr lang="it-IT"/>
        </a:p>
      </dgm:t>
    </dgm:pt>
    <dgm:pt modelId="{71C774A6-6E5B-7843-9A89-39BB0F540BB8}">
      <dgm:prSet/>
      <dgm:spPr/>
      <dgm:t>
        <a:bodyPr/>
        <a:lstStyle/>
        <a:p>
          <a:r>
            <a:rPr lang="en-US" b="0" dirty="0" err="1">
              <a:solidFill>
                <a:schemeClr val="bg1"/>
              </a:solidFill>
            </a:rPr>
            <a:t>Disturbi</a:t>
          </a:r>
          <a:r>
            <a:rPr lang="en-US" b="0" dirty="0">
              <a:solidFill>
                <a:schemeClr val="bg1"/>
              </a:solidFill>
            </a:rPr>
            <a:t> </a:t>
          </a:r>
          <a:r>
            <a:rPr lang="en-US" b="0" dirty="0" err="1">
              <a:solidFill>
                <a:schemeClr val="bg1"/>
              </a:solidFill>
            </a:rPr>
            <a:t>mentali</a:t>
          </a:r>
          <a:endParaRPr lang="it-IT" b="0" dirty="0"/>
        </a:p>
      </dgm:t>
    </dgm:pt>
    <dgm:pt modelId="{475AF18A-7688-8C45-BC6D-7C649BD69C5E}" type="parTrans" cxnId="{2D670EBF-086D-3A46-ACE2-53A1539DBE29}">
      <dgm:prSet/>
      <dgm:spPr/>
      <dgm:t>
        <a:bodyPr/>
        <a:lstStyle/>
        <a:p>
          <a:endParaRPr lang="it-IT"/>
        </a:p>
      </dgm:t>
    </dgm:pt>
    <dgm:pt modelId="{F37EDEAE-2215-0F4E-A284-89CB792E3F34}" type="sibTrans" cxnId="{2D670EBF-086D-3A46-ACE2-53A1539DBE29}">
      <dgm:prSet/>
      <dgm:spPr/>
      <dgm:t>
        <a:bodyPr/>
        <a:lstStyle/>
        <a:p>
          <a:endParaRPr lang="it-IT"/>
        </a:p>
      </dgm:t>
    </dgm:pt>
    <dgm:pt modelId="{A003EDA9-E842-AB44-B9C6-A5ED27EF0C22}">
      <dgm:prSet custT="1"/>
      <dgm:spPr/>
      <dgm:t>
        <a:bodyPr/>
        <a:lstStyle/>
        <a:p>
          <a:r>
            <a:rPr lang="it-IT" sz="1800" dirty="0"/>
            <a:t>depressione, autolesionismo intenzioni suicidarie </a:t>
          </a:r>
          <a:r>
            <a:rPr lang="en-US" sz="1800" i="1" dirty="0"/>
            <a:t>(Roberts et al, 2002; </a:t>
          </a:r>
          <a:r>
            <a:rPr lang="en-US" sz="1800" i="1" dirty="0" err="1"/>
            <a:t>Singareddy</a:t>
          </a:r>
          <a:r>
            <a:rPr lang="en-US" sz="1800" i="1" dirty="0"/>
            <a:t> et al., 2013; Wong, Brower, &amp; Zucker, 2011; Armitage2009; Mindell, 2009)</a:t>
          </a:r>
          <a:endParaRPr lang="it-IT" sz="1800" dirty="0"/>
        </a:p>
      </dgm:t>
    </dgm:pt>
    <dgm:pt modelId="{264102FB-6883-EB4B-99D9-6424E86F0742}" type="parTrans" cxnId="{2CFAF455-BD4A-C04E-ACE2-0A6597030A5F}">
      <dgm:prSet/>
      <dgm:spPr/>
      <dgm:t>
        <a:bodyPr/>
        <a:lstStyle/>
        <a:p>
          <a:endParaRPr lang="it-IT"/>
        </a:p>
      </dgm:t>
    </dgm:pt>
    <dgm:pt modelId="{6A21790E-A8FB-F44D-87E5-B92DDE887988}" type="sibTrans" cxnId="{2CFAF455-BD4A-C04E-ACE2-0A6597030A5F}">
      <dgm:prSet/>
      <dgm:spPr/>
      <dgm:t>
        <a:bodyPr/>
        <a:lstStyle/>
        <a:p>
          <a:endParaRPr lang="it-IT"/>
        </a:p>
      </dgm:t>
    </dgm:pt>
    <dgm:pt modelId="{9746EC8B-F98B-564F-926A-C59FDAEC1E50}">
      <dgm:prSet custT="1"/>
      <dgm:spPr/>
      <dgm:t>
        <a:bodyPr/>
        <a:lstStyle/>
        <a:p>
          <a:r>
            <a:rPr lang="it-IT" sz="1800" dirty="0"/>
            <a:t>Aumento del rischio di ODD, ADHD, DC (</a:t>
          </a:r>
          <a:r>
            <a:rPr lang="en-US" sz="1800" i="1" dirty="0" err="1"/>
            <a:t>Steinsbeck</a:t>
          </a:r>
          <a:r>
            <a:rPr lang="en-US" sz="1800" i="1" dirty="0"/>
            <a:t>, 2015)</a:t>
          </a:r>
          <a:endParaRPr lang="it-IT" sz="1800" dirty="0"/>
        </a:p>
      </dgm:t>
    </dgm:pt>
    <dgm:pt modelId="{43232CD9-681A-5945-B9CB-DAFC7596C655}" type="parTrans" cxnId="{CD0597E9-D42C-EF41-92A6-41C35EB3BAC9}">
      <dgm:prSet/>
      <dgm:spPr/>
      <dgm:t>
        <a:bodyPr/>
        <a:lstStyle/>
        <a:p>
          <a:endParaRPr lang="it-IT"/>
        </a:p>
      </dgm:t>
    </dgm:pt>
    <dgm:pt modelId="{A861194D-6712-1944-AA15-CF0BBCA65C23}" type="sibTrans" cxnId="{CD0597E9-D42C-EF41-92A6-41C35EB3BAC9}">
      <dgm:prSet/>
      <dgm:spPr/>
      <dgm:t>
        <a:bodyPr/>
        <a:lstStyle/>
        <a:p>
          <a:endParaRPr lang="it-IT"/>
        </a:p>
      </dgm:t>
    </dgm:pt>
    <dgm:pt modelId="{23CB3211-1F1B-48E1-862E-0B48400DD5B5}" type="pres">
      <dgm:prSet presAssocID="{380454F2-59E6-493E-966E-2EE5CDC5CE41}" presName="Name0" presStyleCnt="0">
        <dgm:presLayoutVars>
          <dgm:dir/>
          <dgm:animLvl val="lvl"/>
          <dgm:resizeHandles val="exact"/>
        </dgm:presLayoutVars>
      </dgm:prSet>
      <dgm:spPr/>
    </dgm:pt>
    <dgm:pt modelId="{F5F7BD33-8053-48B0-9F69-63A7E5F616B0}" type="pres">
      <dgm:prSet presAssocID="{26F4701D-AD83-4264-AF34-505BBEF1FBFC}" presName="linNode" presStyleCnt="0"/>
      <dgm:spPr/>
    </dgm:pt>
    <dgm:pt modelId="{34939193-87F5-4639-B4E4-720598DEB0E1}" type="pres">
      <dgm:prSet presAssocID="{26F4701D-AD83-4264-AF34-505BBEF1FBFC}" presName="parentText" presStyleLbl="node1" presStyleIdx="0" presStyleCnt="5">
        <dgm:presLayoutVars>
          <dgm:chMax val="1"/>
          <dgm:bulletEnabled val="1"/>
        </dgm:presLayoutVars>
      </dgm:prSet>
      <dgm:spPr/>
    </dgm:pt>
    <dgm:pt modelId="{5E632ED1-BE3F-4CE7-8354-0ECEEC78938C}" type="pres">
      <dgm:prSet presAssocID="{26F4701D-AD83-4264-AF34-505BBEF1FBFC}" presName="descendantText" presStyleLbl="alignAccFollowNode1" presStyleIdx="0" presStyleCnt="5" custScaleY="141163">
        <dgm:presLayoutVars>
          <dgm:bulletEnabled val="1"/>
        </dgm:presLayoutVars>
      </dgm:prSet>
      <dgm:spPr/>
    </dgm:pt>
    <dgm:pt modelId="{8EE9ED8E-8F79-4E20-B1B4-8214ACCBFA96}" type="pres">
      <dgm:prSet presAssocID="{BC2E75AE-98AC-49A4-8E34-432A1F0B0797}" presName="sp" presStyleCnt="0"/>
      <dgm:spPr/>
    </dgm:pt>
    <dgm:pt modelId="{A250B1A0-D3CA-4686-A04A-DAACD1A4185B}" type="pres">
      <dgm:prSet presAssocID="{9C7FA628-D007-4836-AC26-16DA7AAE1145}" presName="linNode" presStyleCnt="0"/>
      <dgm:spPr/>
    </dgm:pt>
    <dgm:pt modelId="{6BD5E44E-2E98-4F16-87A9-4693FF4E437E}" type="pres">
      <dgm:prSet presAssocID="{9C7FA628-D007-4836-AC26-16DA7AAE1145}" presName="parentText" presStyleLbl="node1" presStyleIdx="1" presStyleCnt="5">
        <dgm:presLayoutVars>
          <dgm:chMax val="1"/>
          <dgm:bulletEnabled val="1"/>
        </dgm:presLayoutVars>
      </dgm:prSet>
      <dgm:spPr/>
    </dgm:pt>
    <dgm:pt modelId="{28F6855C-2414-49E0-A152-E72EEE207FDD}" type="pres">
      <dgm:prSet presAssocID="{9C7FA628-D007-4836-AC26-16DA7AAE1145}" presName="descendantText" presStyleLbl="alignAccFollowNode1" presStyleIdx="1" presStyleCnt="5" custScaleY="118268">
        <dgm:presLayoutVars>
          <dgm:bulletEnabled val="1"/>
        </dgm:presLayoutVars>
      </dgm:prSet>
      <dgm:spPr/>
    </dgm:pt>
    <dgm:pt modelId="{1AED04F0-B961-4D5C-BE98-D9ADE6455383}" type="pres">
      <dgm:prSet presAssocID="{C176E309-DB71-4057-B943-548FBD5D22BD}" presName="sp" presStyleCnt="0"/>
      <dgm:spPr/>
    </dgm:pt>
    <dgm:pt modelId="{CB73F02C-42DF-5F45-A109-129E232179E8}" type="pres">
      <dgm:prSet presAssocID="{71C774A6-6E5B-7843-9A89-39BB0F540BB8}" presName="linNode" presStyleCnt="0"/>
      <dgm:spPr/>
    </dgm:pt>
    <dgm:pt modelId="{0AB78DEB-A32C-6D40-97DD-C8D2D53ADFA9}" type="pres">
      <dgm:prSet presAssocID="{71C774A6-6E5B-7843-9A89-39BB0F540BB8}" presName="parentText" presStyleLbl="node1" presStyleIdx="2" presStyleCnt="5">
        <dgm:presLayoutVars>
          <dgm:chMax val="1"/>
          <dgm:bulletEnabled val="1"/>
        </dgm:presLayoutVars>
      </dgm:prSet>
      <dgm:spPr/>
    </dgm:pt>
    <dgm:pt modelId="{F69CF34F-658A-B64F-95A0-32B2C74AF438}" type="pres">
      <dgm:prSet presAssocID="{71C774A6-6E5B-7843-9A89-39BB0F540BB8}" presName="descendantText" presStyleLbl="alignAccFollowNode1" presStyleIdx="2" presStyleCnt="5" custScaleY="123919">
        <dgm:presLayoutVars>
          <dgm:bulletEnabled val="1"/>
        </dgm:presLayoutVars>
      </dgm:prSet>
      <dgm:spPr/>
    </dgm:pt>
    <dgm:pt modelId="{632E321E-53FA-5C41-B066-AC57A5A6596C}" type="pres">
      <dgm:prSet presAssocID="{F37EDEAE-2215-0F4E-A284-89CB792E3F34}" presName="sp" presStyleCnt="0"/>
      <dgm:spPr/>
    </dgm:pt>
    <dgm:pt modelId="{0959402F-31C6-493A-8296-BA217561A854}" type="pres">
      <dgm:prSet presAssocID="{A44D832C-D396-475D-A1B7-D7977E3A7D14}" presName="linNode" presStyleCnt="0"/>
      <dgm:spPr/>
    </dgm:pt>
    <dgm:pt modelId="{FA8CBE06-373E-475C-BD6F-670D58616A83}" type="pres">
      <dgm:prSet presAssocID="{A44D832C-D396-475D-A1B7-D7977E3A7D14}" presName="parentText" presStyleLbl="node1" presStyleIdx="3" presStyleCnt="5">
        <dgm:presLayoutVars>
          <dgm:chMax val="1"/>
          <dgm:bulletEnabled val="1"/>
        </dgm:presLayoutVars>
      </dgm:prSet>
      <dgm:spPr/>
    </dgm:pt>
    <dgm:pt modelId="{7410FE29-BB15-4B95-87A5-17C9E364C731}" type="pres">
      <dgm:prSet presAssocID="{A44D832C-D396-475D-A1B7-D7977E3A7D14}" presName="descendantText" presStyleLbl="alignAccFollowNode1" presStyleIdx="3" presStyleCnt="5" custScaleY="117252">
        <dgm:presLayoutVars>
          <dgm:bulletEnabled val="1"/>
        </dgm:presLayoutVars>
      </dgm:prSet>
      <dgm:spPr/>
    </dgm:pt>
    <dgm:pt modelId="{F8894CB1-523E-3745-849A-7E212A86C55B}" type="pres">
      <dgm:prSet presAssocID="{9EE5B699-A4A5-418C-AA49-7E4A6DD4455E}" presName="sp" presStyleCnt="0"/>
      <dgm:spPr/>
    </dgm:pt>
    <dgm:pt modelId="{2131670B-CA98-41DE-A01D-AEBC8577BE87}" type="pres">
      <dgm:prSet presAssocID="{A77255C3-7632-4AFA-A922-5C47EE41B827}" presName="linNode" presStyleCnt="0"/>
      <dgm:spPr/>
    </dgm:pt>
    <dgm:pt modelId="{9D6C3BCD-307A-4B96-A4D6-32F6AB03AC6C}" type="pres">
      <dgm:prSet presAssocID="{A77255C3-7632-4AFA-A922-5C47EE41B827}" presName="parentText" presStyleLbl="node1" presStyleIdx="4" presStyleCnt="5">
        <dgm:presLayoutVars>
          <dgm:chMax val="1"/>
          <dgm:bulletEnabled val="1"/>
        </dgm:presLayoutVars>
      </dgm:prSet>
      <dgm:spPr/>
    </dgm:pt>
    <dgm:pt modelId="{96528FD6-3CC7-447E-9E93-340433C75AA5}" type="pres">
      <dgm:prSet presAssocID="{A77255C3-7632-4AFA-A922-5C47EE41B827}" presName="descendantText" presStyleLbl="alignAccFollowNode1" presStyleIdx="4" presStyleCnt="5" custScaleY="117848">
        <dgm:presLayoutVars>
          <dgm:bulletEnabled val="1"/>
        </dgm:presLayoutVars>
      </dgm:prSet>
      <dgm:spPr/>
    </dgm:pt>
  </dgm:ptLst>
  <dgm:cxnLst>
    <dgm:cxn modelId="{98343804-FC78-4EEA-917B-520094D3039E}" type="presOf" srcId="{566CE536-348A-49A4-8D12-7CE0B1DB2B27}" destId="{7410FE29-BB15-4B95-87A5-17C9E364C731}" srcOrd="0" destOrd="0" presId="urn:microsoft.com/office/officeart/2005/8/layout/vList5"/>
    <dgm:cxn modelId="{814BF606-8056-4761-BE71-D236F47F9EA8}" type="presOf" srcId="{A003EDA9-E842-AB44-B9C6-A5ED27EF0C22}" destId="{F69CF34F-658A-B64F-95A0-32B2C74AF438}" srcOrd="0" destOrd="0" presId="urn:microsoft.com/office/officeart/2005/8/layout/vList5"/>
    <dgm:cxn modelId="{18A9920A-1BB5-4A54-9642-BADDFACB34EF}" srcId="{9C7FA628-D007-4836-AC26-16DA7AAE1145}" destId="{C6AF5262-71CD-4FEC-87AE-E0C0C9EC0614}" srcOrd="1" destOrd="0" parTransId="{C65A2DBE-DB4D-4697-8E06-C1C0351D4DE3}" sibTransId="{18962029-F5A0-4834-913C-0D5CFE99CF92}"/>
    <dgm:cxn modelId="{6581E60F-DFDF-4F3B-B3DD-6F0C3B7BC0C5}" type="presOf" srcId="{26F4701D-AD83-4264-AF34-505BBEF1FBFC}" destId="{34939193-87F5-4639-B4E4-720598DEB0E1}" srcOrd="0" destOrd="0" presId="urn:microsoft.com/office/officeart/2005/8/layout/vList5"/>
    <dgm:cxn modelId="{60BFA311-9A62-4206-B77A-D6B95807E0D4}" type="presOf" srcId="{9C7FA628-D007-4836-AC26-16DA7AAE1145}" destId="{6BD5E44E-2E98-4F16-87A9-4693FF4E437E}" srcOrd="0" destOrd="0" presId="urn:microsoft.com/office/officeart/2005/8/layout/vList5"/>
    <dgm:cxn modelId="{7C87A31D-612E-4035-BA6D-04D160434A8C}" type="presOf" srcId="{388B667C-7979-4010-9524-BD103B9F1F2A}" destId="{96528FD6-3CC7-447E-9E93-340433C75AA5}" srcOrd="0" destOrd="1" presId="urn:microsoft.com/office/officeart/2005/8/layout/vList5"/>
    <dgm:cxn modelId="{B2F5C230-672C-40E5-B5C6-3E1921A480EB}" type="presOf" srcId="{9746EC8B-F98B-564F-926A-C59FDAEC1E50}" destId="{F69CF34F-658A-B64F-95A0-32B2C74AF438}" srcOrd="0" destOrd="1" presId="urn:microsoft.com/office/officeart/2005/8/layout/vList5"/>
    <dgm:cxn modelId="{F2046435-98D6-498D-AE79-D7C41365FCC7}" type="presOf" srcId="{71C774A6-6E5B-7843-9A89-39BB0F540BB8}" destId="{0AB78DEB-A32C-6D40-97DD-C8D2D53ADFA9}" srcOrd="0" destOrd="0" presId="urn:microsoft.com/office/officeart/2005/8/layout/vList5"/>
    <dgm:cxn modelId="{A3680F37-B498-4A59-835D-9854C0D49DB9}" type="presOf" srcId="{2A146F22-6F09-4E0D-8E08-E3A29B43A53A}" destId="{5E632ED1-BE3F-4CE7-8354-0ECEEC78938C}" srcOrd="0" destOrd="1" presId="urn:microsoft.com/office/officeart/2005/8/layout/vList5"/>
    <dgm:cxn modelId="{BFD7D043-E119-4097-9B01-3AA17417706A}" srcId="{A44D832C-D396-475D-A1B7-D7977E3A7D14}" destId="{566CE536-348A-49A4-8D12-7CE0B1DB2B27}" srcOrd="0" destOrd="0" parTransId="{5D2CDC05-067D-4DDF-8861-56892EA792D0}" sibTransId="{0009524A-1622-46AD-90DE-B0A9B9347258}"/>
    <dgm:cxn modelId="{F14B044F-F84E-4152-A726-0A5B1858E501}" type="presOf" srcId="{94744415-0E93-4164-94B2-B39A43E29B9E}" destId="{28F6855C-2414-49E0-A152-E72EEE207FDD}" srcOrd="0" destOrd="0" presId="urn:microsoft.com/office/officeart/2005/8/layout/vList5"/>
    <dgm:cxn modelId="{8206B94F-A82E-4B0E-B6C1-CF70AC82C230}" srcId="{9C7FA628-D007-4836-AC26-16DA7AAE1145}" destId="{94744415-0E93-4164-94B2-B39A43E29B9E}" srcOrd="0" destOrd="0" parTransId="{A92FBDEC-3DA9-4BA2-B792-114C87591982}" sibTransId="{C5F985F4-28D9-4D90-99C1-8B11B6985136}"/>
    <dgm:cxn modelId="{64B12053-67DB-4425-8122-40AED07D4E2A}" srcId="{A77255C3-7632-4AFA-A922-5C47EE41B827}" destId="{984F2092-14D9-4C8E-A4D3-9324FDD8C78B}" srcOrd="0" destOrd="0" parTransId="{DA34CC37-97C9-43A7-9759-30507AD22406}" sibTransId="{C87AD24F-2097-4081-8A96-CDEA8563D072}"/>
    <dgm:cxn modelId="{2CFAF455-BD4A-C04E-ACE2-0A6597030A5F}" srcId="{71C774A6-6E5B-7843-9A89-39BB0F540BB8}" destId="{A003EDA9-E842-AB44-B9C6-A5ED27EF0C22}" srcOrd="0" destOrd="0" parTransId="{264102FB-6883-EB4B-99D9-6424E86F0742}" sibTransId="{6A21790E-A8FB-F44D-87E5-B92DDE887988}"/>
    <dgm:cxn modelId="{82A2A564-2C38-4683-A0D4-2D59607AD8DB}" srcId="{380454F2-59E6-493E-966E-2EE5CDC5CE41}" destId="{A77255C3-7632-4AFA-A922-5C47EE41B827}" srcOrd="4" destOrd="0" parTransId="{1D53F501-697A-494A-BF16-FB4536AD450D}" sibTransId="{F2C9947F-EF18-4914-A528-ECEAB96503F5}"/>
    <dgm:cxn modelId="{ABD1C46A-F63E-4CE8-A44D-EB95A91D6335}" type="presOf" srcId="{3BA5C050-4F21-4E24-9C8B-775253B3D80B}" destId="{96528FD6-3CC7-447E-9E93-340433C75AA5}" srcOrd="0" destOrd="2" presId="urn:microsoft.com/office/officeart/2005/8/layout/vList5"/>
    <dgm:cxn modelId="{2EA75974-7065-46CE-A55E-C6E8E4F1214C}" srcId="{380454F2-59E6-493E-966E-2EE5CDC5CE41}" destId="{26F4701D-AD83-4264-AF34-505BBEF1FBFC}" srcOrd="0" destOrd="0" parTransId="{43A13C20-0442-4A12-BD50-531E5D3598F7}" sibTransId="{BC2E75AE-98AC-49A4-8E34-432A1F0B0797}"/>
    <dgm:cxn modelId="{3E563177-F410-D142-8222-0D4F18EE4BB9}" srcId="{26F4701D-AD83-4264-AF34-505BBEF1FBFC}" destId="{720CADC0-0FD3-FB4E-8255-AFD0E878E88E}" srcOrd="3" destOrd="0" parTransId="{D2840678-5AD7-E944-B88E-4B4DACDCA13E}" sibTransId="{98CA16E1-8FCB-A44B-B757-A9D0AE68C6FC}"/>
    <dgm:cxn modelId="{F37C2979-1C21-4696-85E7-7603BD42AA64}" srcId="{A77255C3-7632-4AFA-A922-5C47EE41B827}" destId="{3BA5C050-4F21-4E24-9C8B-775253B3D80B}" srcOrd="2" destOrd="0" parTransId="{13F7A3A1-34A5-42B0-8C42-604773A2BAC8}" sibTransId="{A851FE37-A2C7-4FD3-ABCB-40E05FA3D965}"/>
    <dgm:cxn modelId="{42C84199-DEF5-431D-9132-ADDFAE4A7DFC}" type="presOf" srcId="{380454F2-59E6-493E-966E-2EE5CDC5CE41}" destId="{23CB3211-1F1B-48E1-862E-0B48400DD5B5}" srcOrd="0" destOrd="0" presId="urn:microsoft.com/office/officeart/2005/8/layout/vList5"/>
    <dgm:cxn modelId="{DF8A049D-1694-405B-8624-6C496A0215E7}" type="presOf" srcId="{984F2092-14D9-4C8E-A4D3-9324FDD8C78B}" destId="{96528FD6-3CC7-447E-9E93-340433C75AA5}" srcOrd="0" destOrd="0" presId="urn:microsoft.com/office/officeart/2005/8/layout/vList5"/>
    <dgm:cxn modelId="{178D32A0-59A6-468F-8BE6-D290418CFD08}" type="presOf" srcId="{A77255C3-7632-4AFA-A922-5C47EE41B827}" destId="{9D6C3BCD-307A-4B96-A4D6-32F6AB03AC6C}" srcOrd="0" destOrd="0" presId="urn:microsoft.com/office/officeart/2005/8/layout/vList5"/>
    <dgm:cxn modelId="{778AF3A1-AED6-4FAD-9E5A-DE707F90D049}" type="presOf" srcId="{A44D832C-D396-475D-A1B7-D7977E3A7D14}" destId="{FA8CBE06-373E-475C-BD6F-670D58616A83}" srcOrd="0" destOrd="0" presId="urn:microsoft.com/office/officeart/2005/8/layout/vList5"/>
    <dgm:cxn modelId="{2610C7A3-56BB-4F98-836A-082E124C981F}" type="presOf" srcId="{7019764C-6819-461F-B735-B83375EEA2B3}" destId="{5E632ED1-BE3F-4CE7-8354-0ECEEC78938C}" srcOrd="0" destOrd="0" presId="urn:microsoft.com/office/officeart/2005/8/layout/vList5"/>
    <dgm:cxn modelId="{B82F72BA-6F32-4FC3-8F46-FBE68A3360E7}" srcId="{380454F2-59E6-493E-966E-2EE5CDC5CE41}" destId="{A44D832C-D396-475D-A1B7-D7977E3A7D14}" srcOrd="3" destOrd="0" parTransId="{9ED37D7E-57FF-45C9-97DF-A0C1F16A019C}" sibTransId="{9EE5B699-A4A5-418C-AA49-7E4A6DD4455E}"/>
    <dgm:cxn modelId="{B75E9EBE-9642-4EC5-893A-A01D588C1DEB}" srcId="{26F4701D-AD83-4264-AF34-505BBEF1FBFC}" destId="{7019764C-6819-461F-B735-B83375EEA2B3}" srcOrd="0" destOrd="0" parTransId="{F170BB69-A6AA-4976-9895-5BBDA486F83F}" sibTransId="{0B9185F7-66D2-4785-847B-3F89B49F279D}"/>
    <dgm:cxn modelId="{2D670EBF-086D-3A46-ACE2-53A1539DBE29}" srcId="{380454F2-59E6-493E-966E-2EE5CDC5CE41}" destId="{71C774A6-6E5B-7843-9A89-39BB0F540BB8}" srcOrd="2" destOrd="0" parTransId="{475AF18A-7688-8C45-BC6D-7C649BD69C5E}" sibTransId="{F37EDEAE-2215-0F4E-A284-89CB792E3F34}"/>
    <dgm:cxn modelId="{A44501CA-FA46-4D73-9970-68F40F12E6A7}" type="presOf" srcId="{720CADC0-0FD3-FB4E-8255-AFD0E878E88E}" destId="{5E632ED1-BE3F-4CE7-8354-0ECEEC78938C}" srcOrd="0" destOrd="3" presId="urn:microsoft.com/office/officeart/2005/8/layout/vList5"/>
    <dgm:cxn modelId="{1858D6CF-797B-4311-97E4-AD606E7932C6}" srcId="{380454F2-59E6-493E-966E-2EE5CDC5CE41}" destId="{9C7FA628-D007-4836-AC26-16DA7AAE1145}" srcOrd="1" destOrd="0" parTransId="{22520B0F-DBFE-45DD-AB7F-56EC4C905E7F}" sibTransId="{C176E309-DB71-4057-B943-548FBD5D22BD}"/>
    <dgm:cxn modelId="{698336D7-6246-48D4-9DA2-E6601336F798}" type="presOf" srcId="{F222749F-D076-4011-9784-472B9E9A6D0C}" destId="{5E632ED1-BE3F-4CE7-8354-0ECEEC78938C}" srcOrd="0" destOrd="2" presId="urn:microsoft.com/office/officeart/2005/8/layout/vList5"/>
    <dgm:cxn modelId="{F7CDCFDD-177E-4521-9943-67925067FA42}" srcId="{26F4701D-AD83-4264-AF34-505BBEF1FBFC}" destId="{2A146F22-6F09-4E0D-8E08-E3A29B43A53A}" srcOrd="1" destOrd="0" parTransId="{CF3A9AC2-6B7D-4430-B184-347229261BAB}" sibTransId="{25ACF887-740E-4315-859E-78A141041472}"/>
    <dgm:cxn modelId="{E1DDA7E3-4FD3-4F0E-985E-EA23DF957D69}" type="presOf" srcId="{C6AF5262-71CD-4FEC-87AE-E0C0C9EC0614}" destId="{28F6855C-2414-49E0-A152-E72EEE207FDD}" srcOrd="0" destOrd="1" presId="urn:microsoft.com/office/officeart/2005/8/layout/vList5"/>
    <dgm:cxn modelId="{CD0597E9-D42C-EF41-92A6-41C35EB3BAC9}" srcId="{71C774A6-6E5B-7843-9A89-39BB0F540BB8}" destId="{9746EC8B-F98B-564F-926A-C59FDAEC1E50}" srcOrd="1" destOrd="0" parTransId="{43232CD9-681A-5945-B9CB-DAFC7596C655}" sibTransId="{A861194D-6712-1944-AA15-CF0BBCA65C23}"/>
    <dgm:cxn modelId="{FE88ABF6-ED4A-4134-9194-BD1E58AD3A7A}" srcId="{A77255C3-7632-4AFA-A922-5C47EE41B827}" destId="{388B667C-7979-4010-9524-BD103B9F1F2A}" srcOrd="1" destOrd="0" parTransId="{4F419127-45B6-4010-B5B4-41208909DBCC}" sibTransId="{D3C67951-9DAF-48F0-BF49-98BB0D6C5596}"/>
    <dgm:cxn modelId="{F27580FC-8166-41EE-A7D7-778E840FB73A}" srcId="{26F4701D-AD83-4264-AF34-505BBEF1FBFC}" destId="{F222749F-D076-4011-9784-472B9E9A6D0C}" srcOrd="2" destOrd="0" parTransId="{AB46A084-BD7A-4064-AFEE-83433C32A97F}" sibTransId="{47565A9D-EB7D-479D-9B94-90DE7DC662B8}"/>
    <dgm:cxn modelId="{54A5BFBC-E6AE-4228-AE3C-46B502C282F2}" type="presParOf" srcId="{23CB3211-1F1B-48E1-862E-0B48400DD5B5}" destId="{F5F7BD33-8053-48B0-9F69-63A7E5F616B0}" srcOrd="0" destOrd="0" presId="urn:microsoft.com/office/officeart/2005/8/layout/vList5"/>
    <dgm:cxn modelId="{2B453783-A998-43F6-8269-E51A6B04E10E}" type="presParOf" srcId="{F5F7BD33-8053-48B0-9F69-63A7E5F616B0}" destId="{34939193-87F5-4639-B4E4-720598DEB0E1}" srcOrd="0" destOrd="0" presId="urn:microsoft.com/office/officeart/2005/8/layout/vList5"/>
    <dgm:cxn modelId="{BF9A94D5-E09A-41AA-BA27-076F743EBB87}" type="presParOf" srcId="{F5F7BD33-8053-48B0-9F69-63A7E5F616B0}" destId="{5E632ED1-BE3F-4CE7-8354-0ECEEC78938C}" srcOrd="1" destOrd="0" presId="urn:microsoft.com/office/officeart/2005/8/layout/vList5"/>
    <dgm:cxn modelId="{E7ED6AD8-559D-42CF-B162-29CE62E579FC}" type="presParOf" srcId="{23CB3211-1F1B-48E1-862E-0B48400DD5B5}" destId="{8EE9ED8E-8F79-4E20-B1B4-8214ACCBFA96}" srcOrd="1" destOrd="0" presId="urn:microsoft.com/office/officeart/2005/8/layout/vList5"/>
    <dgm:cxn modelId="{B4EA2B7C-E390-4CD2-B11F-DF9CE7964861}" type="presParOf" srcId="{23CB3211-1F1B-48E1-862E-0B48400DD5B5}" destId="{A250B1A0-D3CA-4686-A04A-DAACD1A4185B}" srcOrd="2" destOrd="0" presId="urn:microsoft.com/office/officeart/2005/8/layout/vList5"/>
    <dgm:cxn modelId="{93498623-4C0D-4B78-9384-3FAB6F35DCF4}" type="presParOf" srcId="{A250B1A0-D3CA-4686-A04A-DAACD1A4185B}" destId="{6BD5E44E-2E98-4F16-87A9-4693FF4E437E}" srcOrd="0" destOrd="0" presId="urn:microsoft.com/office/officeart/2005/8/layout/vList5"/>
    <dgm:cxn modelId="{A4EC2E29-860C-4540-8C21-770AC8E1C5DD}" type="presParOf" srcId="{A250B1A0-D3CA-4686-A04A-DAACD1A4185B}" destId="{28F6855C-2414-49E0-A152-E72EEE207FDD}" srcOrd="1" destOrd="0" presId="urn:microsoft.com/office/officeart/2005/8/layout/vList5"/>
    <dgm:cxn modelId="{37A08AE5-A5FB-475C-9EF3-0DE8FEE53947}" type="presParOf" srcId="{23CB3211-1F1B-48E1-862E-0B48400DD5B5}" destId="{1AED04F0-B961-4D5C-BE98-D9ADE6455383}" srcOrd="3" destOrd="0" presId="urn:microsoft.com/office/officeart/2005/8/layout/vList5"/>
    <dgm:cxn modelId="{8D739039-744F-4341-997B-925537FE795E}" type="presParOf" srcId="{23CB3211-1F1B-48E1-862E-0B48400DD5B5}" destId="{CB73F02C-42DF-5F45-A109-129E232179E8}" srcOrd="4" destOrd="0" presId="urn:microsoft.com/office/officeart/2005/8/layout/vList5"/>
    <dgm:cxn modelId="{E383DA28-BDC3-405F-976D-7F583B3D4F7D}" type="presParOf" srcId="{CB73F02C-42DF-5F45-A109-129E232179E8}" destId="{0AB78DEB-A32C-6D40-97DD-C8D2D53ADFA9}" srcOrd="0" destOrd="0" presId="urn:microsoft.com/office/officeart/2005/8/layout/vList5"/>
    <dgm:cxn modelId="{96C88738-F3C6-4AA2-A0D0-063D3BFD0FB4}" type="presParOf" srcId="{CB73F02C-42DF-5F45-A109-129E232179E8}" destId="{F69CF34F-658A-B64F-95A0-32B2C74AF438}" srcOrd="1" destOrd="0" presId="urn:microsoft.com/office/officeart/2005/8/layout/vList5"/>
    <dgm:cxn modelId="{E9900838-5303-476F-9D1B-29D7369A22F0}" type="presParOf" srcId="{23CB3211-1F1B-48E1-862E-0B48400DD5B5}" destId="{632E321E-53FA-5C41-B066-AC57A5A6596C}" srcOrd="5" destOrd="0" presId="urn:microsoft.com/office/officeart/2005/8/layout/vList5"/>
    <dgm:cxn modelId="{CC28E6EA-BAED-479E-89C6-50FA614BBEEB}" type="presParOf" srcId="{23CB3211-1F1B-48E1-862E-0B48400DD5B5}" destId="{0959402F-31C6-493A-8296-BA217561A854}" srcOrd="6" destOrd="0" presId="urn:microsoft.com/office/officeart/2005/8/layout/vList5"/>
    <dgm:cxn modelId="{B5D7E532-8781-4603-9A27-7209BB146BD3}" type="presParOf" srcId="{0959402F-31C6-493A-8296-BA217561A854}" destId="{FA8CBE06-373E-475C-BD6F-670D58616A83}" srcOrd="0" destOrd="0" presId="urn:microsoft.com/office/officeart/2005/8/layout/vList5"/>
    <dgm:cxn modelId="{F4AED3C9-BF22-4565-BAD5-768FCB16BB28}" type="presParOf" srcId="{0959402F-31C6-493A-8296-BA217561A854}" destId="{7410FE29-BB15-4B95-87A5-17C9E364C731}" srcOrd="1" destOrd="0" presId="urn:microsoft.com/office/officeart/2005/8/layout/vList5"/>
    <dgm:cxn modelId="{3956A3FE-A821-422F-B46C-5C42E2086F41}" type="presParOf" srcId="{23CB3211-1F1B-48E1-862E-0B48400DD5B5}" destId="{F8894CB1-523E-3745-849A-7E212A86C55B}" srcOrd="7" destOrd="0" presId="urn:microsoft.com/office/officeart/2005/8/layout/vList5"/>
    <dgm:cxn modelId="{0832E24B-4751-4ECA-8A06-8FA324D27CCE}" type="presParOf" srcId="{23CB3211-1F1B-48E1-862E-0B48400DD5B5}" destId="{2131670B-CA98-41DE-A01D-AEBC8577BE87}" srcOrd="8" destOrd="0" presId="urn:microsoft.com/office/officeart/2005/8/layout/vList5"/>
    <dgm:cxn modelId="{1E0BD6B1-149D-42AE-974F-47DD2B8141C4}" type="presParOf" srcId="{2131670B-CA98-41DE-A01D-AEBC8577BE87}" destId="{9D6C3BCD-307A-4B96-A4D6-32F6AB03AC6C}" srcOrd="0" destOrd="0" presId="urn:microsoft.com/office/officeart/2005/8/layout/vList5"/>
    <dgm:cxn modelId="{DB04D9C6-7D9E-4F12-90D0-FDF64B3E2214}" type="presParOf" srcId="{2131670B-CA98-41DE-A01D-AEBC8577BE87}" destId="{96528FD6-3CC7-447E-9E93-340433C75A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02A688-5B40-4D17-A1BC-60D5422A073F}"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9ECF8EE2-D59D-4A7C-8E1D-6A74A11E6C27}">
      <dgm:prSet custT="1"/>
      <dgm:spPr/>
      <dgm:t>
        <a:bodyPr/>
        <a:lstStyle/>
        <a:p>
          <a:r>
            <a:rPr lang="en-US" sz="1800" dirty="0"/>
            <a:t>1809 - Luigi Rolando </a:t>
          </a:r>
          <a:r>
            <a:rPr lang="en-US" sz="1800" dirty="0" err="1"/>
            <a:t>notò</a:t>
          </a:r>
          <a:r>
            <a:rPr lang="en-US" sz="1800" dirty="0"/>
            <a:t> </a:t>
          </a:r>
          <a:r>
            <a:rPr lang="en-US" sz="1800" dirty="0" err="1"/>
            <a:t>l’ipersonnolenza</a:t>
          </a:r>
          <a:r>
            <a:rPr lang="en-US" sz="1800" dirty="0"/>
            <a:t> </a:t>
          </a:r>
          <a:r>
            <a:rPr lang="en-US" sz="1800" dirty="0" err="1"/>
            <a:t>nei</a:t>
          </a:r>
          <a:r>
            <a:rPr lang="en-US" sz="1800" dirty="0"/>
            <a:t> </a:t>
          </a:r>
          <a:r>
            <a:rPr lang="en-US" sz="1800" dirty="0" err="1"/>
            <a:t>polli</a:t>
          </a:r>
          <a:r>
            <a:rPr lang="en-US" sz="1800" dirty="0"/>
            <a:t> dopo la </a:t>
          </a:r>
          <a:r>
            <a:rPr lang="en-US" sz="1800" dirty="0" err="1"/>
            <a:t>rimozione</a:t>
          </a:r>
          <a:r>
            <a:rPr lang="en-US" sz="1800" dirty="0"/>
            <a:t> </a:t>
          </a:r>
          <a:r>
            <a:rPr lang="en-US" sz="1800" dirty="0" err="1"/>
            <a:t>della</a:t>
          </a:r>
          <a:r>
            <a:rPr lang="en-US" sz="1800" dirty="0"/>
            <a:t> </a:t>
          </a:r>
          <a:r>
            <a:rPr lang="en-US" sz="1800" dirty="0" err="1"/>
            <a:t>parte</a:t>
          </a:r>
          <a:r>
            <a:rPr lang="en-US" sz="1800" dirty="0"/>
            <a:t> </a:t>
          </a:r>
          <a:r>
            <a:rPr lang="en-US" sz="1800" dirty="0" err="1"/>
            <a:t>anteriore</a:t>
          </a:r>
          <a:r>
            <a:rPr lang="en-US" sz="1800" dirty="0"/>
            <a:t> del </a:t>
          </a:r>
          <a:r>
            <a:rPr lang="en-US" sz="1800" dirty="0" err="1"/>
            <a:t>cervello</a:t>
          </a:r>
          <a:r>
            <a:rPr lang="en-US" sz="1800" dirty="0"/>
            <a:t> </a:t>
          </a:r>
        </a:p>
      </dgm:t>
    </dgm:pt>
    <dgm:pt modelId="{706AE88B-F0BC-4274-B330-F2D618238E27}" type="parTrans" cxnId="{906E1495-AD33-4F73-8C36-10ECDF2E293B}">
      <dgm:prSet/>
      <dgm:spPr/>
      <dgm:t>
        <a:bodyPr/>
        <a:lstStyle/>
        <a:p>
          <a:endParaRPr lang="en-US" sz="2000"/>
        </a:p>
      </dgm:t>
    </dgm:pt>
    <dgm:pt modelId="{558EB4E6-1692-49B2-B7A9-6E46194837C9}" type="sibTrans" cxnId="{906E1495-AD33-4F73-8C36-10ECDF2E293B}">
      <dgm:prSet/>
      <dgm:spPr/>
      <dgm:t>
        <a:bodyPr/>
        <a:lstStyle/>
        <a:p>
          <a:endParaRPr lang="en-US" sz="2000"/>
        </a:p>
      </dgm:t>
    </dgm:pt>
    <dgm:pt modelId="{88BC93C2-D47A-49B9-9B18-9F2B3B7F07A4}">
      <dgm:prSet custT="1"/>
      <dgm:spPr/>
      <dgm:t>
        <a:bodyPr/>
        <a:lstStyle/>
        <a:p>
          <a:r>
            <a:rPr lang="it-IT" sz="1800" noProof="0" dirty="0"/>
            <a:t>1875 – Richard </a:t>
          </a:r>
          <a:r>
            <a:rPr lang="it-IT" sz="1800" noProof="0" dirty="0" err="1"/>
            <a:t>Caton</a:t>
          </a:r>
          <a:r>
            <a:rPr lang="it-IT" sz="1800" noProof="0" dirty="0"/>
            <a:t> scopre l’attività elettrica cerebrale nei conigli e nelle scimmie</a:t>
          </a:r>
        </a:p>
      </dgm:t>
    </dgm:pt>
    <dgm:pt modelId="{36526201-6BAA-410D-8156-0E48049E5912}" type="parTrans" cxnId="{7809A4C6-DE43-4B7D-B639-1060E0FAD9D3}">
      <dgm:prSet/>
      <dgm:spPr/>
      <dgm:t>
        <a:bodyPr/>
        <a:lstStyle/>
        <a:p>
          <a:endParaRPr lang="en-US" sz="2000"/>
        </a:p>
      </dgm:t>
    </dgm:pt>
    <dgm:pt modelId="{332BD7A9-4EE8-4772-8BC8-5E1757FF0BCD}" type="sibTrans" cxnId="{7809A4C6-DE43-4B7D-B639-1060E0FAD9D3}">
      <dgm:prSet/>
      <dgm:spPr/>
      <dgm:t>
        <a:bodyPr/>
        <a:lstStyle/>
        <a:p>
          <a:endParaRPr lang="en-US" sz="2000"/>
        </a:p>
      </dgm:t>
    </dgm:pt>
    <dgm:pt modelId="{7A945D95-2CA7-4090-BB9C-BC6807A2856A}">
      <dgm:prSet custT="1"/>
      <dgm:spPr/>
      <dgm:t>
        <a:bodyPr/>
        <a:lstStyle/>
        <a:p>
          <a:r>
            <a:rPr lang="en-US" sz="1800" dirty="0"/>
            <a:t>1890- Santiago Ramon y </a:t>
          </a:r>
          <a:r>
            <a:rPr lang="en-US" sz="1800" dirty="0" err="1"/>
            <a:t>Cajal</a:t>
          </a:r>
          <a:r>
            <a:rPr lang="en-US" sz="1800" dirty="0"/>
            <a:t> </a:t>
          </a:r>
          <a:r>
            <a:rPr lang="en-US" sz="1800" dirty="0" err="1"/>
            <a:t>scopre</a:t>
          </a:r>
          <a:r>
            <a:rPr lang="en-US" sz="1800" dirty="0"/>
            <a:t> il </a:t>
          </a:r>
          <a:r>
            <a:rPr lang="en-US" sz="1800" dirty="0" err="1"/>
            <a:t>neurone</a:t>
          </a:r>
          <a:endParaRPr lang="en-US" sz="1800" dirty="0"/>
        </a:p>
      </dgm:t>
    </dgm:pt>
    <dgm:pt modelId="{8E8F3997-373A-4355-9C1C-AD371C555F8C}" type="parTrans" cxnId="{5421ED1A-88B6-4201-93BE-3F1BF32AFF3A}">
      <dgm:prSet/>
      <dgm:spPr/>
      <dgm:t>
        <a:bodyPr/>
        <a:lstStyle/>
        <a:p>
          <a:endParaRPr lang="en-US" sz="2000"/>
        </a:p>
      </dgm:t>
    </dgm:pt>
    <dgm:pt modelId="{F6FE08CF-12E1-40B1-8EE2-D321D997DCAF}" type="sibTrans" cxnId="{5421ED1A-88B6-4201-93BE-3F1BF32AFF3A}">
      <dgm:prSet/>
      <dgm:spPr/>
      <dgm:t>
        <a:bodyPr/>
        <a:lstStyle/>
        <a:p>
          <a:endParaRPr lang="en-US" sz="2000"/>
        </a:p>
      </dgm:t>
    </dgm:pt>
    <dgm:pt modelId="{510EB561-4E0B-4603-B023-EFC016969070}">
      <dgm:prSet custT="1"/>
      <dgm:spPr/>
      <dgm:t>
        <a:bodyPr/>
        <a:lstStyle/>
        <a:p>
          <a:r>
            <a:rPr lang="en-US" sz="1800" dirty="0"/>
            <a:t>1928 - Hans Berger </a:t>
          </a:r>
          <a:r>
            <a:rPr lang="en-US" sz="1800" dirty="0" err="1"/>
            <a:t>scopre</a:t>
          </a:r>
          <a:r>
            <a:rPr lang="en-US" sz="1800" dirty="0"/>
            <a:t> </a:t>
          </a:r>
          <a:r>
            <a:rPr lang="en-US" sz="1800" dirty="0" err="1"/>
            <a:t>l’EEG</a:t>
          </a:r>
          <a:r>
            <a:rPr lang="en-US" sz="1800" dirty="0"/>
            <a:t> </a:t>
          </a:r>
          <a:r>
            <a:rPr lang="en-US" sz="1800" dirty="0" err="1"/>
            <a:t>nell’uomo</a:t>
          </a:r>
          <a:endParaRPr lang="en-US" sz="1800" dirty="0"/>
        </a:p>
      </dgm:t>
    </dgm:pt>
    <dgm:pt modelId="{7DD5C537-FDDA-4812-B4F0-4F4AB15D1231}" type="parTrans" cxnId="{7F0867A8-DA97-4E82-B3AD-FC81164D6916}">
      <dgm:prSet/>
      <dgm:spPr/>
      <dgm:t>
        <a:bodyPr/>
        <a:lstStyle/>
        <a:p>
          <a:endParaRPr lang="en-US" sz="2000"/>
        </a:p>
      </dgm:t>
    </dgm:pt>
    <dgm:pt modelId="{44A01E61-25D2-4B57-9480-C6E02F67F6EC}" type="sibTrans" cxnId="{7F0867A8-DA97-4E82-B3AD-FC81164D6916}">
      <dgm:prSet/>
      <dgm:spPr/>
      <dgm:t>
        <a:bodyPr/>
        <a:lstStyle/>
        <a:p>
          <a:endParaRPr lang="en-US" sz="2000"/>
        </a:p>
      </dgm:t>
    </dgm:pt>
    <dgm:pt modelId="{89D9E18F-6C54-2E43-9FF9-1A3A9C1BAD75}" type="pres">
      <dgm:prSet presAssocID="{4D02A688-5B40-4D17-A1BC-60D5422A073F}" presName="linear" presStyleCnt="0">
        <dgm:presLayoutVars>
          <dgm:dir/>
          <dgm:resizeHandles val="exact"/>
        </dgm:presLayoutVars>
      </dgm:prSet>
      <dgm:spPr/>
    </dgm:pt>
    <dgm:pt modelId="{0FD9B001-2613-BB4D-A024-2345BBCD9E52}" type="pres">
      <dgm:prSet presAssocID="{9ECF8EE2-D59D-4A7C-8E1D-6A74A11E6C27}" presName="comp" presStyleCnt="0"/>
      <dgm:spPr/>
    </dgm:pt>
    <dgm:pt modelId="{6D8ADC48-5A19-124A-B3C0-9ED6C0FA17B9}" type="pres">
      <dgm:prSet presAssocID="{9ECF8EE2-D59D-4A7C-8E1D-6A74A11E6C27}" presName="box" presStyleLbl="node1" presStyleIdx="0" presStyleCnt="4"/>
      <dgm:spPr/>
    </dgm:pt>
    <dgm:pt modelId="{CB7ED6C5-0043-154E-AA83-2231D12BEB95}" type="pres">
      <dgm:prSet presAssocID="{9ECF8EE2-D59D-4A7C-8E1D-6A74A11E6C27}"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2000" r="-52000"/>
          </a:stretch>
        </a:blipFill>
      </dgm:spPr>
    </dgm:pt>
    <dgm:pt modelId="{A955DE75-9733-C648-B529-C508B8A0D52B}" type="pres">
      <dgm:prSet presAssocID="{9ECF8EE2-D59D-4A7C-8E1D-6A74A11E6C27}" presName="text" presStyleLbl="node1" presStyleIdx="0" presStyleCnt="4">
        <dgm:presLayoutVars>
          <dgm:bulletEnabled val="1"/>
        </dgm:presLayoutVars>
      </dgm:prSet>
      <dgm:spPr/>
    </dgm:pt>
    <dgm:pt modelId="{F0E523D5-6FAC-F34C-9DB0-D8CB1979019E}" type="pres">
      <dgm:prSet presAssocID="{558EB4E6-1692-49B2-B7A9-6E46194837C9}" presName="spacer" presStyleCnt="0"/>
      <dgm:spPr/>
    </dgm:pt>
    <dgm:pt modelId="{0E8461D0-C842-1F4C-B9CB-48EB928CBA7D}" type="pres">
      <dgm:prSet presAssocID="{88BC93C2-D47A-49B9-9B18-9F2B3B7F07A4}" presName="comp" presStyleCnt="0"/>
      <dgm:spPr/>
    </dgm:pt>
    <dgm:pt modelId="{EB3E4779-5E91-4A4E-BA12-AB2192A1067D}" type="pres">
      <dgm:prSet presAssocID="{88BC93C2-D47A-49B9-9B18-9F2B3B7F07A4}" presName="box" presStyleLbl="node1" presStyleIdx="1" presStyleCnt="4"/>
      <dgm:spPr/>
    </dgm:pt>
    <dgm:pt modelId="{6DD58D95-4360-784D-B45D-79AA126588A3}" type="pres">
      <dgm:prSet presAssocID="{88BC93C2-D47A-49B9-9B18-9F2B3B7F07A4}"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E10A5BF2-4D56-0546-A6F7-E4F96E6F4D9F}" type="pres">
      <dgm:prSet presAssocID="{88BC93C2-D47A-49B9-9B18-9F2B3B7F07A4}" presName="text" presStyleLbl="node1" presStyleIdx="1" presStyleCnt="4">
        <dgm:presLayoutVars>
          <dgm:bulletEnabled val="1"/>
        </dgm:presLayoutVars>
      </dgm:prSet>
      <dgm:spPr/>
    </dgm:pt>
    <dgm:pt modelId="{FE2A9495-6081-4641-8435-DF3E26E540A2}" type="pres">
      <dgm:prSet presAssocID="{332BD7A9-4EE8-4772-8BC8-5E1757FF0BCD}" presName="spacer" presStyleCnt="0"/>
      <dgm:spPr/>
    </dgm:pt>
    <dgm:pt modelId="{C46B98A9-F5FB-1A4C-A960-141A6093EE47}" type="pres">
      <dgm:prSet presAssocID="{7A945D95-2CA7-4090-BB9C-BC6807A2856A}" presName="comp" presStyleCnt="0"/>
      <dgm:spPr/>
    </dgm:pt>
    <dgm:pt modelId="{59D6FB5C-37F2-2F4E-A221-0AC2E9F516BD}" type="pres">
      <dgm:prSet presAssocID="{7A945D95-2CA7-4090-BB9C-BC6807A2856A}" presName="box" presStyleLbl="node1" presStyleIdx="2" presStyleCnt="4"/>
      <dgm:spPr/>
    </dgm:pt>
    <dgm:pt modelId="{8E6E471E-B3FB-1D4F-8C0D-62A9AB588A77}" type="pres">
      <dgm:prSet presAssocID="{7A945D95-2CA7-4090-BB9C-BC6807A2856A}"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pt>
    <dgm:pt modelId="{D23ED942-3106-784D-B6D6-5C536F9BB89C}" type="pres">
      <dgm:prSet presAssocID="{7A945D95-2CA7-4090-BB9C-BC6807A2856A}" presName="text" presStyleLbl="node1" presStyleIdx="2" presStyleCnt="4">
        <dgm:presLayoutVars>
          <dgm:bulletEnabled val="1"/>
        </dgm:presLayoutVars>
      </dgm:prSet>
      <dgm:spPr/>
    </dgm:pt>
    <dgm:pt modelId="{FA1BB6AB-FE3C-AC44-9294-3190C9409B50}" type="pres">
      <dgm:prSet presAssocID="{F6FE08CF-12E1-40B1-8EE2-D321D997DCAF}" presName="spacer" presStyleCnt="0"/>
      <dgm:spPr/>
    </dgm:pt>
    <dgm:pt modelId="{74E8FB10-EC8C-6E46-9E32-ED7C54DA6E7B}" type="pres">
      <dgm:prSet presAssocID="{510EB561-4E0B-4603-B023-EFC016969070}" presName="comp" presStyleCnt="0"/>
      <dgm:spPr/>
    </dgm:pt>
    <dgm:pt modelId="{8172DAA8-74A1-1440-9B73-53CD1057207E}" type="pres">
      <dgm:prSet presAssocID="{510EB561-4E0B-4603-B023-EFC016969070}" presName="box" presStyleLbl="node1" presStyleIdx="3" presStyleCnt="4"/>
      <dgm:spPr/>
    </dgm:pt>
    <dgm:pt modelId="{3EC4862D-7226-6742-98DF-FFFCB6212AA7}" type="pres">
      <dgm:prSet presAssocID="{510EB561-4E0B-4603-B023-EFC016969070}"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 modelId="{321F466C-A8DF-D341-9729-1D9BACE0D430}" type="pres">
      <dgm:prSet presAssocID="{510EB561-4E0B-4603-B023-EFC016969070}" presName="text" presStyleLbl="node1" presStyleIdx="3" presStyleCnt="4">
        <dgm:presLayoutVars>
          <dgm:bulletEnabled val="1"/>
        </dgm:presLayoutVars>
      </dgm:prSet>
      <dgm:spPr/>
    </dgm:pt>
  </dgm:ptLst>
  <dgm:cxnLst>
    <dgm:cxn modelId="{256BDF0A-74C5-1E48-A416-86F0ECB1EAD7}" type="presOf" srcId="{7A945D95-2CA7-4090-BB9C-BC6807A2856A}" destId="{D23ED942-3106-784D-B6D6-5C536F9BB89C}" srcOrd="1" destOrd="0" presId="urn:microsoft.com/office/officeart/2005/8/layout/vList4"/>
    <dgm:cxn modelId="{E547010B-E1E9-1944-BB95-7DFC971E32B5}" type="presOf" srcId="{510EB561-4E0B-4603-B023-EFC016969070}" destId="{321F466C-A8DF-D341-9729-1D9BACE0D430}" srcOrd="1" destOrd="0" presId="urn:microsoft.com/office/officeart/2005/8/layout/vList4"/>
    <dgm:cxn modelId="{5421ED1A-88B6-4201-93BE-3F1BF32AFF3A}" srcId="{4D02A688-5B40-4D17-A1BC-60D5422A073F}" destId="{7A945D95-2CA7-4090-BB9C-BC6807A2856A}" srcOrd="2" destOrd="0" parTransId="{8E8F3997-373A-4355-9C1C-AD371C555F8C}" sibTransId="{F6FE08CF-12E1-40B1-8EE2-D321D997DCAF}"/>
    <dgm:cxn modelId="{F6224D1D-125A-AB4D-AE2B-7176C062217E}" type="presOf" srcId="{4D02A688-5B40-4D17-A1BC-60D5422A073F}" destId="{89D9E18F-6C54-2E43-9FF9-1A3A9C1BAD75}" srcOrd="0" destOrd="0" presId="urn:microsoft.com/office/officeart/2005/8/layout/vList4"/>
    <dgm:cxn modelId="{8414BB4F-94ED-6240-835B-FF62FBCCDD2C}" type="presOf" srcId="{7A945D95-2CA7-4090-BB9C-BC6807A2856A}" destId="{59D6FB5C-37F2-2F4E-A221-0AC2E9F516BD}" srcOrd="0" destOrd="0" presId="urn:microsoft.com/office/officeart/2005/8/layout/vList4"/>
    <dgm:cxn modelId="{36706251-3D3B-A244-9C08-D17EF46BA71C}" type="presOf" srcId="{510EB561-4E0B-4603-B023-EFC016969070}" destId="{8172DAA8-74A1-1440-9B73-53CD1057207E}" srcOrd="0" destOrd="0" presId="urn:microsoft.com/office/officeart/2005/8/layout/vList4"/>
    <dgm:cxn modelId="{9D36285A-FAA6-7849-8B17-305F250591FB}" type="presOf" srcId="{9ECF8EE2-D59D-4A7C-8E1D-6A74A11E6C27}" destId="{6D8ADC48-5A19-124A-B3C0-9ED6C0FA17B9}" srcOrd="0" destOrd="0" presId="urn:microsoft.com/office/officeart/2005/8/layout/vList4"/>
    <dgm:cxn modelId="{906E1495-AD33-4F73-8C36-10ECDF2E293B}" srcId="{4D02A688-5B40-4D17-A1BC-60D5422A073F}" destId="{9ECF8EE2-D59D-4A7C-8E1D-6A74A11E6C27}" srcOrd="0" destOrd="0" parTransId="{706AE88B-F0BC-4274-B330-F2D618238E27}" sibTransId="{558EB4E6-1692-49B2-B7A9-6E46194837C9}"/>
    <dgm:cxn modelId="{8208A69A-19AE-4C44-985D-AC90E8C5A78F}" type="presOf" srcId="{88BC93C2-D47A-49B9-9B18-9F2B3B7F07A4}" destId="{E10A5BF2-4D56-0546-A6F7-E4F96E6F4D9F}" srcOrd="1" destOrd="0" presId="urn:microsoft.com/office/officeart/2005/8/layout/vList4"/>
    <dgm:cxn modelId="{7F0867A8-DA97-4E82-B3AD-FC81164D6916}" srcId="{4D02A688-5B40-4D17-A1BC-60D5422A073F}" destId="{510EB561-4E0B-4603-B023-EFC016969070}" srcOrd="3" destOrd="0" parTransId="{7DD5C537-FDDA-4812-B4F0-4F4AB15D1231}" sibTransId="{44A01E61-25D2-4B57-9480-C6E02F67F6EC}"/>
    <dgm:cxn modelId="{7809A4C6-DE43-4B7D-B639-1060E0FAD9D3}" srcId="{4D02A688-5B40-4D17-A1BC-60D5422A073F}" destId="{88BC93C2-D47A-49B9-9B18-9F2B3B7F07A4}" srcOrd="1" destOrd="0" parTransId="{36526201-6BAA-410D-8156-0E48049E5912}" sibTransId="{332BD7A9-4EE8-4772-8BC8-5E1757FF0BCD}"/>
    <dgm:cxn modelId="{3EE0ACE1-E5BC-3848-913B-D9814DA24866}" type="presOf" srcId="{9ECF8EE2-D59D-4A7C-8E1D-6A74A11E6C27}" destId="{A955DE75-9733-C648-B529-C508B8A0D52B}" srcOrd="1" destOrd="0" presId="urn:microsoft.com/office/officeart/2005/8/layout/vList4"/>
    <dgm:cxn modelId="{69F29CE7-167F-5644-8109-39934F32BDE2}" type="presOf" srcId="{88BC93C2-D47A-49B9-9B18-9F2B3B7F07A4}" destId="{EB3E4779-5E91-4A4E-BA12-AB2192A1067D}" srcOrd="0" destOrd="0" presId="urn:microsoft.com/office/officeart/2005/8/layout/vList4"/>
    <dgm:cxn modelId="{253F4DCD-D9EB-084F-8811-92A026D90D79}" type="presParOf" srcId="{89D9E18F-6C54-2E43-9FF9-1A3A9C1BAD75}" destId="{0FD9B001-2613-BB4D-A024-2345BBCD9E52}" srcOrd="0" destOrd="0" presId="urn:microsoft.com/office/officeart/2005/8/layout/vList4"/>
    <dgm:cxn modelId="{C4687DDF-AA55-A343-A5DE-F109D508BB9E}" type="presParOf" srcId="{0FD9B001-2613-BB4D-A024-2345BBCD9E52}" destId="{6D8ADC48-5A19-124A-B3C0-9ED6C0FA17B9}" srcOrd="0" destOrd="0" presId="urn:microsoft.com/office/officeart/2005/8/layout/vList4"/>
    <dgm:cxn modelId="{D5947BB2-8A53-F641-B432-662A071915A4}" type="presParOf" srcId="{0FD9B001-2613-BB4D-A024-2345BBCD9E52}" destId="{CB7ED6C5-0043-154E-AA83-2231D12BEB95}" srcOrd="1" destOrd="0" presId="urn:microsoft.com/office/officeart/2005/8/layout/vList4"/>
    <dgm:cxn modelId="{817756B4-7802-094B-8760-033FC68F46DB}" type="presParOf" srcId="{0FD9B001-2613-BB4D-A024-2345BBCD9E52}" destId="{A955DE75-9733-C648-B529-C508B8A0D52B}" srcOrd="2" destOrd="0" presId="urn:microsoft.com/office/officeart/2005/8/layout/vList4"/>
    <dgm:cxn modelId="{13793ED2-DE1D-5C48-B53F-E8DE12055303}" type="presParOf" srcId="{89D9E18F-6C54-2E43-9FF9-1A3A9C1BAD75}" destId="{F0E523D5-6FAC-F34C-9DB0-D8CB1979019E}" srcOrd="1" destOrd="0" presId="urn:microsoft.com/office/officeart/2005/8/layout/vList4"/>
    <dgm:cxn modelId="{229EB3AC-FCB8-D74F-8E9E-CF1BCC8A0576}" type="presParOf" srcId="{89D9E18F-6C54-2E43-9FF9-1A3A9C1BAD75}" destId="{0E8461D0-C842-1F4C-B9CB-48EB928CBA7D}" srcOrd="2" destOrd="0" presId="urn:microsoft.com/office/officeart/2005/8/layout/vList4"/>
    <dgm:cxn modelId="{EF03B31F-64C9-C844-9A05-0469C3D9FA0E}" type="presParOf" srcId="{0E8461D0-C842-1F4C-B9CB-48EB928CBA7D}" destId="{EB3E4779-5E91-4A4E-BA12-AB2192A1067D}" srcOrd="0" destOrd="0" presId="urn:microsoft.com/office/officeart/2005/8/layout/vList4"/>
    <dgm:cxn modelId="{4AB2A6CB-A4F9-5644-B16C-2D0EC180BEF7}" type="presParOf" srcId="{0E8461D0-C842-1F4C-B9CB-48EB928CBA7D}" destId="{6DD58D95-4360-784D-B45D-79AA126588A3}" srcOrd="1" destOrd="0" presId="urn:microsoft.com/office/officeart/2005/8/layout/vList4"/>
    <dgm:cxn modelId="{91F9908F-DFF0-A444-B2C1-28235305A5B6}" type="presParOf" srcId="{0E8461D0-C842-1F4C-B9CB-48EB928CBA7D}" destId="{E10A5BF2-4D56-0546-A6F7-E4F96E6F4D9F}" srcOrd="2" destOrd="0" presId="urn:microsoft.com/office/officeart/2005/8/layout/vList4"/>
    <dgm:cxn modelId="{455D8A3D-F26F-D34F-B1D3-EDAED18A8E3D}" type="presParOf" srcId="{89D9E18F-6C54-2E43-9FF9-1A3A9C1BAD75}" destId="{FE2A9495-6081-4641-8435-DF3E26E540A2}" srcOrd="3" destOrd="0" presId="urn:microsoft.com/office/officeart/2005/8/layout/vList4"/>
    <dgm:cxn modelId="{445A0C75-A2B1-A84F-A46B-1E666D3AF04D}" type="presParOf" srcId="{89D9E18F-6C54-2E43-9FF9-1A3A9C1BAD75}" destId="{C46B98A9-F5FB-1A4C-A960-141A6093EE47}" srcOrd="4" destOrd="0" presId="urn:microsoft.com/office/officeart/2005/8/layout/vList4"/>
    <dgm:cxn modelId="{E106ACBF-B744-7341-B2C0-100633F5D3E6}" type="presParOf" srcId="{C46B98A9-F5FB-1A4C-A960-141A6093EE47}" destId="{59D6FB5C-37F2-2F4E-A221-0AC2E9F516BD}" srcOrd="0" destOrd="0" presId="urn:microsoft.com/office/officeart/2005/8/layout/vList4"/>
    <dgm:cxn modelId="{BCE2923C-14B6-3347-B81C-4DFCA8ADAC3C}" type="presParOf" srcId="{C46B98A9-F5FB-1A4C-A960-141A6093EE47}" destId="{8E6E471E-B3FB-1D4F-8C0D-62A9AB588A77}" srcOrd="1" destOrd="0" presId="urn:microsoft.com/office/officeart/2005/8/layout/vList4"/>
    <dgm:cxn modelId="{DEAF1525-32F4-6948-9EF1-490CCE8C4F30}" type="presParOf" srcId="{C46B98A9-F5FB-1A4C-A960-141A6093EE47}" destId="{D23ED942-3106-784D-B6D6-5C536F9BB89C}" srcOrd="2" destOrd="0" presId="urn:microsoft.com/office/officeart/2005/8/layout/vList4"/>
    <dgm:cxn modelId="{28CE501B-D2F8-744B-B63C-3B6DA9AA8D67}" type="presParOf" srcId="{89D9E18F-6C54-2E43-9FF9-1A3A9C1BAD75}" destId="{FA1BB6AB-FE3C-AC44-9294-3190C9409B50}" srcOrd="5" destOrd="0" presId="urn:microsoft.com/office/officeart/2005/8/layout/vList4"/>
    <dgm:cxn modelId="{B7547EB3-6F19-9D45-9D35-7DF41063627C}" type="presParOf" srcId="{89D9E18F-6C54-2E43-9FF9-1A3A9C1BAD75}" destId="{74E8FB10-EC8C-6E46-9E32-ED7C54DA6E7B}" srcOrd="6" destOrd="0" presId="urn:microsoft.com/office/officeart/2005/8/layout/vList4"/>
    <dgm:cxn modelId="{CF5501D2-B0BF-9A42-B924-60BCF810DF52}" type="presParOf" srcId="{74E8FB10-EC8C-6E46-9E32-ED7C54DA6E7B}" destId="{8172DAA8-74A1-1440-9B73-53CD1057207E}" srcOrd="0" destOrd="0" presId="urn:microsoft.com/office/officeart/2005/8/layout/vList4"/>
    <dgm:cxn modelId="{206C0CEF-0F77-A044-A094-C19408025E2A}" type="presParOf" srcId="{74E8FB10-EC8C-6E46-9E32-ED7C54DA6E7B}" destId="{3EC4862D-7226-6742-98DF-FFFCB6212AA7}" srcOrd="1" destOrd="0" presId="urn:microsoft.com/office/officeart/2005/8/layout/vList4"/>
    <dgm:cxn modelId="{78556798-B4FC-0C42-AFFD-D850597B2195}" type="presParOf" srcId="{74E8FB10-EC8C-6E46-9E32-ED7C54DA6E7B}" destId="{321F466C-A8DF-D341-9729-1D9BACE0D430}"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1789A1-CE99-8A40-9774-C01404CCE9EE}" type="doc">
      <dgm:prSet loTypeId="urn:microsoft.com/office/officeart/2005/8/layout/vList6" loCatId="" qsTypeId="urn:microsoft.com/office/officeart/2005/8/quickstyle/simple5" qsCatId="simple" csTypeId="urn:microsoft.com/office/officeart/2005/8/colors/colorful2" csCatId="colorful" phldr="1"/>
      <dgm:spPr/>
      <dgm:t>
        <a:bodyPr/>
        <a:lstStyle/>
        <a:p>
          <a:endParaRPr lang="it-IT"/>
        </a:p>
      </dgm:t>
    </dgm:pt>
    <dgm:pt modelId="{938F4B8A-2268-D042-89BC-4B24533CF558}">
      <dgm:prSet/>
      <dgm:spPr>
        <a:solidFill>
          <a:srgbClr val="002060"/>
        </a:solidFill>
      </dgm:spPr>
      <dgm:t>
        <a:bodyPr/>
        <a:lstStyle/>
        <a:p>
          <a:pPr rtl="0"/>
          <a:r>
            <a:rPr lang="it-IT" dirty="0" err="1"/>
            <a:t>Synchonizing</a:t>
          </a:r>
          <a:r>
            <a:rPr lang="it-IT" dirty="0"/>
            <a:t> </a:t>
          </a:r>
          <a:r>
            <a:rPr lang="it-IT" dirty="0" err="1"/>
            <a:t>areas</a:t>
          </a:r>
          <a:endParaRPr lang="it-IT" dirty="0"/>
        </a:p>
      </dgm:t>
    </dgm:pt>
    <dgm:pt modelId="{FD75CE9C-D45C-284C-8756-1DB1A2205AE7}" type="parTrans" cxnId="{8FF2100F-A424-9048-BD89-8BCDEFFD223F}">
      <dgm:prSet/>
      <dgm:spPr/>
      <dgm:t>
        <a:bodyPr/>
        <a:lstStyle/>
        <a:p>
          <a:endParaRPr lang="it-IT"/>
        </a:p>
      </dgm:t>
    </dgm:pt>
    <dgm:pt modelId="{8A0F92A4-3FFA-2C41-9287-8DB322FF5138}" type="sibTrans" cxnId="{8FF2100F-A424-9048-BD89-8BCDEFFD223F}">
      <dgm:prSet/>
      <dgm:spPr/>
      <dgm:t>
        <a:bodyPr/>
        <a:lstStyle/>
        <a:p>
          <a:endParaRPr lang="it-IT"/>
        </a:p>
      </dgm:t>
    </dgm:pt>
    <dgm:pt modelId="{D94CF066-4EBC-754F-BD6E-3E7E37D69536}">
      <dgm:prSet/>
      <dgm:spPr/>
      <dgm:t>
        <a:bodyPr/>
        <a:lstStyle/>
        <a:p>
          <a:pPr rtl="0"/>
          <a:r>
            <a:rPr lang="it-IT" dirty="0" err="1"/>
            <a:t>Anterior</a:t>
          </a:r>
          <a:r>
            <a:rPr lang="it-IT" dirty="0"/>
            <a:t> </a:t>
          </a:r>
          <a:r>
            <a:rPr lang="it-IT" dirty="0" err="1"/>
            <a:t>Hypothalamus</a:t>
          </a:r>
          <a:endParaRPr lang="it-IT" dirty="0"/>
        </a:p>
      </dgm:t>
    </dgm:pt>
    <dgm:pt modelId="{9A9C9D44-08B9-074E-9F93-CA22D6FBD730}" type="parTrans" cxnId="{9459992B-0930-0248-BED9-97EA066291B5}">
      <dgm:prSet/>
      <dgm:spPr/>
      <dgm:t>
        <a:bodyPr/>
        <a:lstStyle/>
        <a:p>
          <a:endParaRPr lang="it-IT"/>
        </a:p>
      </dgm:t>
    </dgm:pt>
    <dgm:pt modelId="{6812FB09-3605-4340-AB87-915B6DC8AD02}" type="sibTrans" cxnId="{9459992B-0930-0248-BED9-97EA066291B5}">
      <dgm:prSet/>
      <dgm:spPr/>
      <dgm:t>
        <a:bodyPr/>
        <a:lstStyle/>
        <a:p>
          <a:endParaRPr lang="it-IT"/>
        </a:p>
      </dgm:t>
    </dgm:pt>
    <dgm:pt modelId="{B9668203-7D8A-994A-A009-E9404072FFBE}">
      <dgm:prSet/>
      <dgm:spPr/>
      <dgm:t>
        <a:bodyPr/>
        <a:lstStyle/>
        <a:p>
          <a:pPr rtl="0"/>
          <a:r>
            <a:rPr lang="it-IT"/>
            <a:t>Descending RF</a:t>
          </a:r>
        </a:p>
      </dgm:t>
    </dgm:pt>
    <dgm:pt modelId="{2ABC3E3A-D82F-E54C-961D-3F8277762AFF}" type="parTrans" cxnId="{196E382D-80ED-0743-82C8-1C805D31509C}">
      <dgm:prSet/>
      <dgm:spPr/>
      <dgm:t>
        <a:bodyPr/>
        <a:lstStyle/>
        <a:p>
          <a:endParaRPr lang="it-IT"/>
        </a:p>
      </dgm:t>
    </dgm:pt>
    <dgm:pt modelId="{D0E95DF1-6DA6-0C4A-9DEA-3F535B4BCE83}" type="sibTrans" cxnId="{196E382D-80ED-0743-82C8-1C805D31509C}">
      <dgm:prSet/>
      <dgm:spPr/>
      <dgm:t>
        <a:bodyPr/>
        <a:lstStyle/>
        <a:p>
          <a:endParaRPr lang="it-IT"/>
        </a:p>
      </dgm:t>
    </dgm:pt>
    <dgm:pt modelId="{3383861B-DCA2-4E43-B2A1-61988F86ACA1}">
      <dgm:prSet/>
      <dgm:spPr/>
      <dgm:t>
        <a:bodyPr/>
        <a:lstStyle/>
        <a:p>
          <a:pPr rtl="0"/>
          <a:r>
            <a:rPr lang="it-IT"/>
            <a:t>Medial thalamus</a:t>
          </a:r>
        </a:p>
      </dgm:t>
    </dgm:pt>
    <dgm:pt modelId="{E46DA76A-3C4F-CF46-82DD-F634C48825B1}" type="parTrans" cxnId="{593AD084-1AB1-BF4E-8156-C91F41FB317D}">
      <dgm:prSet/>
      <dgm:spPr/>
      <dgm:t>
        <a:bodyPr/>
        <a:lstStyle/>
        <a:p>
          <a:endParaRPr lang="it-IT"/>
        </a:p>
      </dgm:t>
    </dgm:pt>
    <dgm:pt modelId="{8B363A11-B568-0442-B4D6-50AE55DBCDEE}" type="sibTrans" cxnId="{593AD084-1AB1-BF4E-8156-C91F41FB317D}">
      <dgm:prSet/>
      <dgm:spPr/>
      <dgm:t>
        <a:bodyPr/>
        <a:lstStyle/>
        <a:p>
          <a:endParaRPr lang="it-IT"/>
        </a:p>
      </dgm:t>
    </dgm:pt>
    <dgm:pt modelId="{74F50A5B-134B-9F4F-BF55-986B67F679BE}">
      <dgm:prSet/>
      <dgm:spPr/>
      <dgm:t>
        <a:bodyPr/>
        <a:lstStyle/>
        <a:p>
          <a:pPr rtl="0"/>
          <a:r>
            <a:rPr lang="it-IT" dirty="0" err="1"/>
            <a:t>Dorsal</a:t>
          </a:r>
          <a:r>
            <a:rPr lang="it-IT" dirty="0"/>
            <a:t> </a:t>
          </a:r>
          <a:r>
            <a:rPr lang="it-IT" dirty="0" err="1"/>
            <a:t>raphe</a:t>
          </a:r>
          <a:r>
            <a:rPr lang="it-IT" dirty="0"/>
            <a:t> nuclei</a:t>
          </a:r>
        </a:p>
      </dgm:t>
    </dgm:pt>
    <dgm:pt modelId="{188622AE-62BB-7948-8618-D07D64D91E2F}" type="parTrans" cxnId="{BED56E84-0DC9-A64E-A9E6-B0A914284281}">
      <dgm:prSet/>
      <dgm:spPr/>
      <dgm:t>
        <a:bodyPr/>
        <a:lstStyle/>
        <a:p>
          <a:endParaRPr lang="it-IT"/>
        </a:p>
      </dgm:t>
    </dgm:pt>
    <dgm:pt modelId="{49EAC8D9-5A4B-A746-8543-D769EA927EB9}" type="sibTrans" cxnId="{BED56E84-0DC9-A64E-A9E6-B0A914284281}">
      <dgm:prSet/>
      <dgm:spPr/>
      <dgm:t>
        <a:bodyPr/>
        <a:lstStyle/>
        <a:p>
          <a:endParaRPr lang="it-IT"/>
        </a:p>
      </dgm:t>
    </dgm:pt>
    <dgm:pt modelId="{6D807D32-2F04-744B-8424-A6C3CEDE6EFD}">
      <dgm:prSet/>
      <dgm:spPr>
        <a:solidFill>
          <a:srgbClr val="FF0000"/>
        </a:solidFill>
      </dgm:spPr>
      <dgm:t>
        <a:bodyPr/>
        <a:lstStyle/>
        <a:p>
          <a:pPr rtl="0"/>
          <a:r>
            <a:rPr lang="it-IT" dirty="0" err="1"/>
            <a:t>Desyncronizing</a:t>
          </a:r>
          <a:r>
            <a:rPr lang="it-IT" dirty="0"/>
            <a:t> </a:t>
          </a:r>
          <a:r>
            <a:rPr lang="it-IT" dirty="0" err="1"/>
            <a:t>Areas</a:t>
          </a:r>
          <a:endParaRPr lang="it-IT" dirty="0"/>
        </a:p>
      </dgm:t>
    </dgm:pt>
    <dgm:pt modelId="{8852F670-7C53-2D4F-82F2-69030D543B51}" type="parTrans" cxnId="{C36F005B-07AD-BF44-B748-E869F8457570}">
      <dgm:prSet/>
      <dgm:spPr/>
      <dgm:t>
        <a:bodyPr/>
        <a:lstStyle/>
        <a:p>
          <a:endParaRPr lang="it-IT"/>
        </a:p>
      </dgm:t>
    </dgm:pt>
    <dgm:pt modelId="{6E96C45F-9DC3-814C-9D59-749BCA11FBF8}" type="sibTrans" cxnId="{C36F005B-07AD-BF44-B748-E869F8457570}">
      <dgm:prSet/>
      <dgm:spPr/>
      <dgm:t>
        <a:bodyPr/>
        <a:lstStyle/>
        <a:p>
          <a:endParaRPr lang="it-IT"/>
        </a:p>
      </dgm:t>
    </dgm:pt>
    <dgm:pt modelId="{826FC7A9-3519-2B4B-BFAE-2FA23A0DF00C}">
      <dgm:prSet/>
      <dgm:spPr/>
      <dgm:t>
        <a:bodyPr/>
        <a:lstStyle/>
        <a:p>
          <a:pPr rtl="0"/>
          <a:r>
            <a:rPr lang="it-IT" dirty="0" err="1"/>
            <a:t>Ascending</a:t>
          </a:r>
          <a:r>
            <a:rPr lang="it-IT" dirty="0"/>
            <a:t> RF</a:t>
          </a:r>
        </a:p>
      </dgm:t>
    </dgm:pt>
    <dgm:pt modelId="{3AD36D77-1471-154D-880C-234A3E228217}" type="parTrans" cxnId="{B92DEB68-6F43-4B4E-8C01-316076908AA0}">
      <dgm:prSet/>
      <dgm:spPr/>
      <dgm:t>
        <a:bodyPr/>
        <a:lstStyle/>
        <a:p>
          <a:endParaRPr lang="it-IT"/>
        </a:p>
      </dgm:t>
    </dgm:pt>
    <dgm:pt modelId="{636DE9FB-DF5C-C842-9489-C01778807B25}" type="sibTrans" cxnId="{B92DEB68-6F43-4B4E-8C01-316076908AA0}">
      <dgm:prSet/>
      <dgm:spPr/>
      <dgm:t>
        <a:bodyPr/>
        <a:lstStyle/>
        <a:p>
          <a:endParaRPr lang="it-IT"/>
        </a:p>
      </dgm:t>
    </dgm:pt>
    <dgm:pt modelId="{848E88C7-BC4F-2641-AD26-9EB4D7041C33}">
      <dgm:prSet/>
      <dgm:spPr/>
      <dgm:t>
        <a:bodyPr/>
        <a:lstStyle/>
        <a:p>
          <a:pPr rtl="0"/>
          <a:r>
            <a:rPr lang="it-IT" dirty="0" err="1"/>
            <a:t>Limbic</a:t>
          </a:r>
          <a:r>
            <a:rPr lang="it-IT" dirty="0"/>
            <a:t> System</a:t>
          </a:r>
        </a:p>
      </dgm:t>
    </dgm:pt>
    <dgm:pt modelId="{2FEB8750-1FB6-EC4E-8010-B1BCB6736A26}" type="parTrans" cxnId="{31DADF5F-7EBB-9F47-ADEA-8D8D256A972E}">
      <dgm:prSet/>
      <dgm:spPr/>
      <dgm:t>
        <a:bodyPr/>
        <a:lstStyle/>
        <a:p>
          <a:endParaRPr lang="it-IT"/>
        </a:p>
      </dgm:t>
    </dgm:pt>
    <dgm:pt modelId="{51898590-D3E5-AB4E-82F6-864493A4E722}" type="sibTrans" cxnId="{31DADF5F-7EBB-9F47-ADEA-8D8D256A972E}">
      <dgm:prSet/>
      <dgm:spPr/>
      <dgm:t>
        <a:bodyPr/>
        <a:lstStyle/>
        <a:p>
          <a:endParaRPr lang="it-IT"/>
        </a:p>
      </dgm:t>
    </dgm:pt>
    <dgm:pt modelId="{D5942280-F049-5F43-8B72-50FBB95CD449}">
      <dgm:prSet/>
      <dgm:spPr/>
      <dgm:t>
        <a:bodyPr/>
        <a:lstStyle/>
        <a:p>
          <a:pPr rtl="0"/>
          <a:r>
            <a:rPr lang="it-IT" dirty="0"/>
            <a:t>Locus </a:t>
          </a:r>
          <a:r>
            <a:rPr lang="it-IT" dirty="0" err="1"/>
            <a:t>Coeruleus</a:t>
          </a:r>
          <a:endParaRPr lang="it-IT" dirty="0"/>
        </a:p>
      </dgm:t>
    </dgm:pt>
    <dgm:pt modelId="{0EBCA02E-BF2A-4F48-8FD7-204AF8839531}" type="parTrans" cxnId="{2291DB15-D02E-B348-B6B3-4064BDE0E3CD}">
      <dgm:prSet/>
      <dgm:spPr/>
      <dgm:t>
        <a:bodyPr/>
        <a:lstStyle/>
        <a:p>
          <a:endParaRPr lang="it-IT"/>
        </a:p>
      </dgm:t>
    </dgm:pt>
    <dgm:pt modelId="{A136CF82-5674-B843-BEAA-D8CD86ACEDAC}" type="sibTrans" cxnId="{2291DB15-D02E-B348-B6B3-4064BDE0E3CD}">
      <dgm:prSet/>
      <dgm:spPr/>
      <dgm:t>
        <a:bodyPr/>
        <a:lstStyle/>
        <a:p>
          <a:endParaRPr lang="it-IT"/>
        </a:p>
      </dgm:t>
    </dgm:pt>
    <dgm:pt modelId="{8DE051D7-A7E4-C945-B19A-FC24F84A2024}" type="pres">
      <dgm:prSet presAssocID="{0C1789A1-CE99-8A40-9774-C01404CCE9EE}" presName="Name0" presStyleCnt="0">
        <dgm:presLayoutVars>
          <dgm:dir/>
          <dgm:animLvl val="lvl"/>
          <dgm:resizeHandles/>
        </dgm:presLayoutVars>
      </dgm:prSet>
      <dgm:spPr/>
    </dgm:pt>
    <dgm:pt modelId="{D77652EC-072B-FF44-9680-DD7603C34087}" type="pres">
      <dgm:prSet presAssocID="{938F4B8A-2268-D042-89BC-4B24533CF558}" presName="linNode" presStyleCnt="0"/>
      <dgm:spPr/>
    </dgm:pt>
    <dgm:pt modelId="{6047B6F3-86C7-784E-A96E-174A84B83A58}" type="pres">
      <dgm:prSet presAssocID="{938F4B8A-2268-D042-89BC-4B24533CF558}" presName="parentShp" presStyleLbl="node1" presStyleIdx="0" presStyleCnt="2">
        <dgm:presLayoutVars>
          <dgm:bulletEnabled val="1"/>
        </dgm:presLayoutVars>
      </dgm:prSet>
      <dgm:spPr/>
    </dgm:pt>
    <dgm:pt modelId="{2C899AA0-01CD-AF4B-BB1C-8813DBBB4C1B}" type="pres">
      <dgm:prSet presAssocID="{938F4B8A-2268-D042-89BC-4B24533CF558}" presName="childShp" presStyleLbl="bgAccFollowNode1" presStyleIdx="0" presStyleCnt="2" custLinFactNeighborY="109">
        <dgm:presLayoutVars>
          <dgm:bulletEnabled val="1"/>
        </dgm:presLayoutVars>
      </dgm:prSet>
      <dgm:spPr/>
    </dgm:pt>
    <dgm:pt modelId="{289CADC9-4F84-A74B-AA07-8E171E243248}" type="pres">
      <dgm:prSet presAssocID="{8A0F92A4-3FFA-2C41-9287-8DB322FF5138}" presName="spacing" presStyleCnt="0"/>
      <dgm:spPr/>
    </dgm:pt>
    <dgm:pt modelId="{B3357E9F-0D2C-B24F-B2FA-E9DCC2F6F413}" type="pres">
      <dgm:prSet presAssocID="{6D807D32-2F04-744B-8424-A6C3CEDE6EFD}" presName="linNode" presStyleCnt="0"/>
      <dgm:spPr/>
    </dgm:pt>
    <dgm:pt modelId="{057AE873-C6FF-254C-8973-C815395FD356}" type="pres">
      <dgm:prSet presAssocID="{6D807D32-2F04-744B-8424-A6C3CEDE6EFD}" presName="parentShp" presStyleLbl="node1" presStyleIdx="1" presStyleCnt="2">
        <dgm:presLayoutVars>
          <dgm:bulletEnabled val="1"/>
        </dgm:presLayoutVars>
      </dgm:prSet>
      <dgm:spPr/>
    </dgm:pt>
    <dgm:pt modelId="{0EC29A88-A64E-3141-B769-5ECC250E66B2}" type="pres">
      <dgm:prSet presAssocID="{6D807D32-2F04-744B-8424-A6C3CEDE6EFD}" presName="childShp" presStyleLbl="bgAccFollowNode1" presStyleIdx="1" presStyleCnt="2">
        <dgm:presLayoutVars>
          <dgm:bulletEnabled val="1"/>
        </dgm:presLayoutVars>
      </dgm:prSet>
      <dgm:spPr/>
    </dgm:pt>
  </dgm:ptLst>
  <dgm:cxnLst>
    <dgm:cxn modelId="{8FF2100F-A424-9048-BD89-8BCDEFFD223F}" srcId="{0C1789A1-CE99-8A40-9774-C01404CCE9EE}" destId="{938F4B8A-2268-D042-89BC-4B24533CF558}" srcOrd="0" destOrd="0" parTransId="{FD75CE9C-D45C-284C-8756-1DB1A2205AE7}" sibTransId="{8A0F92A4-3FFA-2C41-9287-8DB322FF5138}"/>
    <dgm:cxn modelId="{2291DB15-D02E-B348-B6B3-4064BDE0E3CD}" srcId="{6D807D32-2F04-744B-8424-A6C3CEDE6EFD}" destId="{D5942280-F049-5F43-8B72-50FBB95CD449}" srcOrd="2" destOrd="0" parTransId="{0EBCA02E-BF2A-4F48-8FD7-204AF8839531}" sibTransId="{A136CF82-5674-B843-BEAA-D8CD86ACEDAC}"/>
    <dgm:cxn modelId="{9459992B-0930-0248-BED9-97EA066291B5}" srcId="{938F4B8A-2268-D042-89BC-4B24533CF558}" destId="{D94CF066-4EBC-754F-BD6E-3E7E37D69536}" srcOrd="0" destOrd="0" parTransId="{9A9C9D44-08B9-074E-9F93-CA22D6FBD730}" sibTransId="{6812FB09-3605-4340-AB87-915B6DC8AD02}"/>
    <dgm:cxn modelId="{196E382D-80ED-0743-82C8-1C805D31509C}" srcId="{938F4B8A-2268-D042-89BC-4B24533CF558}" destId="{B9668203-7D8A-994A-A009-E9404072FFBE}" srcOrd="1" destOrd="0" parTransId="{2ABC3E3A-D82F-E54C-961D-3F8277762AFF}" sibTransId="{D0E95DF1-6DA6-0C4A-9DEA-3F535B4BCE83}"/>
    <dgm:cxn modelId="{7C54222E-8145-DD4B-84E2-7DEB13BA83F0}" type="presOf" srcId="{826FC7A9-3519-2B4B-BFAE-2FA23A0DF00C}" destId="{0EC29A88-A64E-3141-B769-5ECC250E66B2}" srcOrd="0" destOrd="0" presId="urn:microsoft.com/office/officeart/2005/8/layout/vList6"/>
    <dgm:cxn modelId="{A6C8C039-5D06-2148-A2A9-4D4B5304CB3D}" type="presOf" srcId="{848E88C7-BC4F-2641-AD26-9EB4D7041C33}" destId="{0EC29A88-A64E-3141-B769-5ECC250E66B2}" srcOrd="0" destOrd="1" presId="urn:microsoft.com/office/officeart/2005/8/layout/vList6"/>
    <dgm:cxn modelId="{C36F005B-07AD-BF44-B748-E869F8457570}" srcId="{0C1789A1-CE99-8A40-9774-C01404CCE9EE}" destId="{6D807D32-2F04-744B-8424-A6C3CEDE6EFD}" srcOrd="1" destOrd="0" parTransId="{8852F670-7C53-2D4F-82F2-69030D543B51}" sibTransId="{6E96C45F-9DC3-814C-9D59-749BCA11FBF8}"/>
    <dgm:cxn modelId="{31DADF5F-7EBB-9F47-ADEA-8D8D256A972E}" srcId="{6D807D32-2F04-744B-8424-A6C3CEDE6EFD}" destId="{848E88C7-BC4F-2641-AD26-9EB4D7041C33}" srcOrd="1" destOrd="0" parTransId="{2FEB8750-1FB6-EC4E-8010-B1BCB6736A26}" sibTransId="{51898590-D3E5-AB4E-82F6-864493A4E722}"/>
    <dgm:cxn modelId="{B92DEB68-6F43-4B4E-8C01-316076908AA0}" srcId="{6D807D32-2F04-744B-8424-A6C3CEDE6EFD}" destId="{826FC7A9-3519-2B4B-BFAE-2FA23A0DF00C}" srcOrd="0" destOrd="0" parTransId="{3AD36D77-1471-154D-880C-234A3E228217}" sibTransId="{636DE9FB-DF5C-C842-9489-C01778807B25}"/>
    <dgm:cxn modelId="{570CA66F-F8C1-FC41-9864-9C615D15202E}" type="presOf" srcId="{B9668203-7D8A-994A-A009-E9404072FFBE}" destId="{2C899AA0-01CD-AF4B-BB1C-8813DBBB4C1B}" srcOrd="0" destOrd="1" presId="urn:microsoft.com/office/officeart/2005/8/layout/vList6"/>
    <dgm:cxn modelId="{9E1C3E73-A526-C04A-929C-E5723E76F316}" type="presOf" srcId="{D5942280-F049-5F43-8B72-50FBB95CD449}" destId="{0EC29A88-A64E-3141-B769-5ECC250E66B2}" srcOrd="0" destOrd="2" presId="urn:microsoft.com/office/officeart/2005/8/layout/vList6"/>
    <dgm:cxn modelId="{BED56E84-0DC9-A64E-A9E6-B0A914284281}" srcId="{938F4B8A-2268-D042-89BC-4B24533CF558}" destId="{74F50A5B-134B-9F4F-BF55-986B67F679BE}" srcOrd="3" destOrd="0" parTransId="{188622AE-62BB-7948-8618-D07D64D91E2F}" sibTransId="{49EAC8D9-5A4B-A746-8543-D769EA927EB9}"/>
    <dgm:cxn modelId="{593AD084-1AB1-BF4E-8156-C91F41FB317D}" srcId="{938F4B8A-2268-D042-89BC-4B24533CF558}" destId="{3383861B-DCA2-4E43-B2A1-61988F86ACA1}" srcOrd="2" destOrd="0" parTransId="{E46DA76A-3C4F-CF46-82DD-F634C48825B1}" sibTransId="{8B363A11-B568-0442-B4D6-50AE55DBCDEE}"/>
    <dgm:cxn modelId="{810F8785-B4F7-9C4E-8F38-D5A78162E33F}" type="presOf" srcId="{74F50A5B-134B-9F4F-BF55-986B67F679BE}" destId="{2C899AA0-01CD-AF4B-BB1C-8813DBBB4C1B}" srcOrd="0" destOrd="3" presId="urn:microsoft.com/office/officeart/2005/8/layout/vList6"/>
    <dgm:cxn modelId="{5A8B469E-0FBA-D44C-B6D5-E9C13C6E4FD8}" type="presOf" srcId="{D94CF066-4EBC-754F-BD6E-3E7E37D69536}" destId="{2C899AA0-01CD-AF4B-BB1C-8813DBBB4C1B}" srcOrd="0" destOrd="0" presId="urn:microsoft.com/office/officeart/2005/8/layout/vList6"/>
    <dgm:cxn modelId="{C9B957CD-9166-3245-AA98-8277CDDF0174}" type="presOf" srcId="{6D807D32-2F04-744B-8424-A6C3CEDE6EFD}" destId="{057AE873-C6FF-254C-8973-C815395FD356}" srcOrd="0" destOrd="0" presId="urn:microsoft.com/office/officeart/2005/8/layout/vList6"/>
    <dgm:cxn modelId="{78066CDA-C923-724A-95C6-7EAC818CD17F}" type="presOf" srcId="{0C1789A1-CE99-8A40-9774-C01404CCE9EE}" destId="{8DE051D7-A7E4-C945-B19A-FC24F84A2024}" srcOrd="0" destOrd="0" presId="urn:microsoft.com/office/officeart/2005/8/layout/vList6"/>
    <dgm:cxn modelId="{C3390CE6-20CB-DE4C-91AE-5341675CA236}" type="presOf" srcId="{938F4B8A-2268-D042-89BC-4B24533CF558}" destId="{6047B6F3-86C7-784E-A96E-174A84B83A58}" srcOrd="0" destOrd="0" presId="urn:microsoft.com/office/officeart/2005/8/layout/vList6"/>
    <dgm:cxn modelId="{9E4707FE-CB24-A748-8966-7D5E59085112}" type="presOf" srcId="{3383861B-DCA2-4E43-B2A1-61988F86ACA1}" destId="{2C899AA0-01CD-AF4B-BB1C-8813DBBB4C1B}" srcOrd="0" destOrd="2" presId="urn:microsoft.com/office/officeart/2005/8/layout/vList6"/>
    <dgm:cxn modelId="{3ADCF276-8222-4C4E-8516-E1D9D3A56CDF}" type="presParOf" srcId="{8DE051D7-A7E4-C945-B19A-FC24F84A2024}" destId="{D77652EC-072B-FF44-9680-DD7603C34087}" srcOrd="0" destOrd="0" presId="urn:microsoft.com/office/officeart/2005/8/layout/vList6"/>
    <dgm:cxn modelId="{464FFB3A-335D-324E-A2DE-C0CF02A0ED8B}" type="presParOf" srcId="{D77652EC-072B-FF44-9680-DD7603C34087}" destId="{6047B6F3-86C7-784E-A96E-174A84B83A58}" srcOrd="0" destOrd="0" presId="urn:microsoft.com/office/officeart/2005/8/layout/vList6"/>
    <dgm:cxn modelId="{144AB98C-09EB-EF4D-B2DE-1A613DC7DE39}" type="presParOf" srcId="{D77652EC-072B-FF44-9680-DD7603C34087}" destId="{2C899AA0-01CD-AF4B-BB1C-8813DBBB4C1B}" srcOrd="1" destOrd="0" presId="urn:microsoft.com/office/officeart/2005/8/layout/vList6"/>
    <dgm:cxn modelId="{9F4F9BEA-F6F5-1644-89A1-1F006BBE180B}" type="presParOf" srcId="{8DE051D7-A7E4-C945-B19A-FC24F84A2024}" destId="{289CADC9-4F84-A74B-AA07-8E171E243248}" srcOrd="1" destOrd="0" presId="urn:microsoft.com/office/officeart/2005/8/layout/vList6"/>
    <dgm:cxn modelId="{8A23BFA4-D50F-304C-B3E9-F586337EB21B}" type="presParOf" srcId="{8DE051D7-A7E4-C945-B19A-FC24F84A2024}" destId="{B3357E9F-0D2C-B24F-B2FA-E9DCC2F6F413}" srcOrd="2" destOrd="0" presId="urn:microsoft.com/office/officeart/2005/8/layout/vList6"/>
    <dgm:cxn modelId="{3A32F829-1E9A-624F-B8A3-6E8F49ACA997}" type="presParOf" srcId="{B3357E9F-0D2C-B24F-B2FA-E9DCC2F6F413}" destId="{057AE873-C6FF-254C-8973-C815395FD356}" srcOrd="0" destOrd="0" presId="urn:microsoft.com/office/officeart/2005/8/layout/vList6"/>
    <dgm:cxn modelId="{BA11B77E-1FB0-A040-A9EF-24EAF5682DEB}" type="presParOf" srcId="{B3357E9F-0D2C-B24F-B2FA-E9DCC2F6F413}" destId="{0EC29A88-A64E-3141-B769-5ECC250E66B2}"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0454F2-59E6-493E-966E-2EE5CDC5CE41}"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it-IT"/>
        </a:p>
      </dgm:t>
    </dgm:pt>
    <dgm:pt modelId="{26F4701D-AD83-4264-AF34-505BBEF1FBFC}">
      <dgm:prSet phldrT="[Testo]" custT="1"/>
      <dgm:spPr/>
      <dgm:t>
        <a:bodyPr/>
        <a:lstStyle/>
        <a:p>
          <a:r>
            <a:rPr lang="it-IT" sz="2000" dirty="0"/>
            <a:t>Bambini 4 - 12 mesi </a:t>
          </a:r>
        </a:p>
      </dgm:t>
    </dgm:pt>
    <dgm:pt modelId="{43A13C20-0442-4A12-BD50-531E5D3598F7}" type="parTrans" cxnId="{2EA75974-7065-46CE-A55E-C6E8E4F1214C}">
      <dgm:prSet/>
      <dgm:spPr/>
      <dgm:t>
        <a:bodyPr/>
        <a:lstStyle/>
        <a:p>
          <a:endParaRPr lang="it-IT" sz="1600"/>
        </a:p>
      </dgm:t>
    </dgm:pt>
    <dgm:pt modelId="{BC2E75AE-98AC-49A4-8E34-432A1F0B0797}" type="sibTrans" cxnId="{2EA75974-7065-46CE-A55E-C6E8E4F1214C}">
      <dgm:prSet/>
      <dgm:spPr/>
      <dgm:t>
        <a:bodyPr/>
        <a:lstStyle/>
        <a:p>
          <a:endParaRPr lang="it-IT" sz="1600"/>
        </a:p>
      </dgm:t>
    </dgm:pt>
    <dgm:pt modelId="{EDF3696F-A054-E141-A38F-8E177BBE4A18}">
      <dgm:prSet custT="1"/>
      <dgm:spPr/>
      <dgm:t>
        <a:bodyPr/>
        <a:lstStyle/>
        <a:p>
          <a:r>
            <a:rPr lang="it-IT" sz="2000" dirty="0"/>
            <a:t>12 - 16 h</a:t>
          </a:r>
          <a:endParaRPr lang="it-IT" sz="2400" dirty="0"/>
        </a:p>
      </dgm:t>
    </dgm:pt>
    <dgm:pt modelId="{114518FB-8757-8943-989F-7A7E886AE77F}" type="parTrans" cxnId="{BA51ACBD-D9F4-2A46-BE13-B19CFF284265}">
      <dgm:prSet/>
      <dgm:spPr/>
      <dgm:t>
        <a:bodyPr/>
        <a:lstStyle/>
        <a:p>
          <a:endParaRPr lang="it-IT" sz="1600"/>
        </a:p>
      </dgm:t>
    </dgm:pt>
    <dgm:pt modelId="{0FA1AE80-7E11-B94E-BAF1-A22D9207266C}" type="sibTrans" cxnId="{BA51ACBD-D9F4-2A46-BE13-B19CFF284265}">
      <dgm:prSet/>
      <dgm:spPr/>
      <dgm:t>
        <a:bodyPr/>
        <a:lstStyle/>
        <a:p>
          <a:endParaRPr lang="it-IT" sz="1600"/>
        </a:p>
      </dgm:t>
    </dgm:pt>
    <dgm:pt modelId="{C437B5BE-F826-1948-9076-F3D27AA4A9F3}">
      <dgm:prSet custT="1"/>
      <dgm:spPr/>
      <dgm:t>
        <a:bodyPr/>
        <a:lstStyle/>
        <a:p>
          <a:r>
            <a:rPr lang="it-IT" sz="2000" dirty="0"/>
            <a:t>Bambini 1 - 2 anni </a:t>
          </a:r>
        </a:p>
      </dgm:t>
    </dgm:pt>
    <dgm:pt modelId="{2E74576A-239E-E142-AF52-88638475AA33}" type="parTrans" cxnId="{8A854199-68C5-9842-ADCC-41284008EA84}">
      <dgm:prSet/>
      <dgm:spPr/>
      <dgm:t>
        <a:bodyPr/>
        <a:lstStyle/>
        <a:p>
          <a:endParaRPr lang="it-IT" sz="1600"/>
        </a:p>
      </dgm:t>
    </dgm:pt>
    <dgm:pt modelId="{6130E09F-0A3D-D447-A338-07D7803E3BB3}" type="sibTrans" cxnId="{8A854199-68C5-9842-ADCC-41284008EA84}">
      <dgm:prSet/>
      <dgm:spPr/>
      <dgm:t>
        <a:bodyPr/>
        <a:lstStyle/>
        <a:p>
          <a:endParaRPr lang="it-IT" sz="1600"/>
        </a:p>
      </dgm:t>
    </dgm:pt>
    <dgm:pt modelId="{F029D59D-4FAE-2A46-AA62-7EC2EB6868B4}">
      <dgm:prSet custT="1"/>
      <dgm:spPr/>
      <dgm:t>
        <a:bodyPr/>
        <a:lstStyle/>
        <a:p>
          <a:r>
            <a:rPr lang="it-IT" sz="2000" dirty="0">
              <a:sym typeface="Wingdings" pitchFamily="2" charset="2"/>
            </a:rPr>
            <a:t>11- 14 h</a:t>
          </a:r>
          <a:endParaRPr lang="it-IT" sz="2000" dirty="0"/>
        </a:p>
      </dgm:t>
    </dgm:pt>
    <dgm:pt modelId="{30FB5BC8-42CC-BA46-8B78-6D6569D13AD6}" type="parTrans" cxnId="{B47CCB73-EC3C-7142-95A6-1F0B0C2E5D74}">
      <dgm:prSet/>
      <dgm:spPr/>
      <dgm:t>
        <a:bodyPr/>
        <a:lstStyle/>
        <a:p>
          <a:endParaRPr lang="it-IT" sz="1600"/>
        </a:p>
      </dgm:t>
    </dgm:pt>
    <dgm:pt modelId="{6D465934-E949-E747-B06C-64D4DB7EDE8F}" type="sibTrans" cxnId="{B47CCB73-EC3C-7142-95A6-1F0B0C2E5D74}">
      <dgm:prSet/>
      <dgm:spPr/>
      <dgm:t>
        <a:bodyPr/>
        <a:lstStyle/>
        <a:p>
          <a:endParaRPr lang="it-IT" sz="1600"/>
        </a:p>
      </dgm:t>
    </dgm:pt>
    <dgm:pt modelId="{4F8EBCA9-7262-FA4D-B653-AC54D1C9D1CB}">
      <dgm:prSet custT="1"/>
      <dgm:spPr/>
      <dgm:t>
        <a:bodyPr/>
        <a:lstStyle/>
        <a:p>
          <a:r>
            <a:rPr lang="it-IT" sz="2000" dirty="0"/>
            <a:t>Bambini 3 - 5 anni </a:t>
          </a:r>
        </a:p>
      </dgm:t>
    </dgm:pt>
    <dgm:pt modelId="{89ED247B-1396-7E4B-9B1E-573B622C8DD2}" type="parTrans" cxnId="{B3669443-FAF1-4F48-B1C8-6D6A00338327}">
      <dgm:prSet/>
      <dgm:spPr/>
      <dgm:t>
        <a:bodyPr/>
        <a:lstStyle/>
        <a:p>
          <a:endParaRPr lang="it-IT" sz="1600"/>
        </a:p>
      </dgm:t>
    </dgm:pt>
    <dgm:pt modelId="{76DEE4E4-1608-5345-901A-D870DD41040A}" type="sibTrans" cxnId="{B3669443-FAF1-4F48-B1C8-6D6A00338327}">
      <dgm:prSet/>
      <dgm:spPr/>
      <dgm:t>
        <a:bodyPr/>
        <a:lstStyle/>
        <a:p>
          <a:endParaRPr lang="it-IT" sz="1600"/>
        </a:p>
      </dgm:t>
    </dgm:pt>
    <dgm:pt modelId="{134EEEC6-5E52-CC4B-AE91-E2AC290B840C}">
      <dgm:prSet custT="1"/>
      <dgm:spPr/>
      <dgm:t>
        <a:bodyPr/>
        <a:lstStyle/>
        <a:p>
          <a:r>
            <a:rPr lang="it-IT" sz="2000" dirty="0"/>
            <a:t>10 -13 h </a:t>
          </a:r>
        </a:p>
      </dgm:t>
    </dgm:pt>
    <dgm:pt modelId="{6BDD2D9B-61A1-A349-961C-B3B7FA8FF240}" type="parTrans" cxnId="{0071B9A5-66F6-3C45-9006-B7CB8FBF6D50}">
      <dgm:prSet/>
      <dgm:spPr/>
      <dgm:t>
        <a:bodyPr/>
        <a:lstStyle/>
        <a:p>
          <a:endParaRPr lang="it-IT" sz="1600"/>
        </a:p>
      </dgm:t>
    </dgm:pt>
    <dgm:pt modelId="{FDD1E89E-7BC0-C440-8A7E-1E36972394AD}" type="sibTrans" cxnId="{0071B9A5-66F6-3C45-9006-B7CB8FBF6D50}">
      <dgm:prSet/>
      <dgm:spPr/>
      <dgm:t>
        <a:bodyPr/>
        <a:lstStyle/>
        <a:p>
          <a:endParaRPr lang="it-IT" sz="1600"/>
        </a:p>
      </dgm:t>
    </dgm:pt>
    <dgm:pt modelId="{EA638143-C5A1-9C4F-98AE-7742E3AC3C07}">
      <dgm:prSet custT="1"/>
      <dgm:spPr/>
      <dgm:t>
        <a:bodyPr/>
        <a:lstStyle/>
        <a:p>
          <a:r>
            <a:rPr lang="it-IT" sz="2000" dirty="0"/>
            <a:t>Ragazzi 6 - 12 anni </a:t>
          </a:r>
        </a:p>
      </dgm:t>
    </dgm:pt>
    <dgm:pt modelId="{78BE8790-D47E-E84D-ACAD-DB4FABEB3168}" type="parTrans" cxnId="{A793E71E-8E8D-A54A-A156-6263A39064DE}">
      <dgm:prSet/>
      <dgm:spPr/>
      <dgm:t>
        <a:bodyPr/>
        <a:lstStyle/>
        <a:p>
          <a:endParaRPr lang="it-IT" sz="1600"/>
        </a:p>
      </dgm:t>
    </dgm:pt>
    <dgm:pt modelId="{20D0D1BF-97F7-E24C-A9F2-6FC492CA4E9D}" type="sibTrans" cxnId="{A793E71E-8E8D-A54A-A156-6263A39064DE}">
      <dgm:prSet/>
      <dgm:spPr/>
      <dgm:t>
        <a:bodyPr/>
        <a:lstStyle/>
        <a:p>
          <a:endParaRPr lang="it-IT" sz="1600"/>
        </a:p>
      </dgm:t>
    </dgm:pt>
    <dgm:pt modelId="{B2432D20-9E5B-694A-8E81-BA9664387569}">
      <dgm:prSet custT="1"/>
      <dgm:spPr/>
      <dgm:t>
        <a:bodyPr/>
        <a:lstStyle/>
        <a:p>
          <a:r>
            <a:rPr lang="it-IT" sz="2000" dirty="0"/>
            <a:t>9 - 12 h</a:t>
          </a:r>
        </a:p>
      </dgm:t>
    </dgm:pt>
    <dgm:pt modelId="{F02F91BD-6602-0149-84A4-8025170845D0}" type="parTrans" cxnId="{1C113955-4719-B84C-802C-D69C9FEB003B}">
      <dgm:prSet/>
      <dgm:spPr/>
      <dgm:t>
        <a:bodyPr/>
        <a:lstStyle/>
        <a:p>
          <a:endParaRPr lang="it-IT" sz="1600"/>
        </a:p>
      </dgm:t>
    </dgm:pt>
    <dgm:pt modelId="{CE99DAF3-077B-3E4F-BB2F-17D7262B8D13}" type="sibTrans" cxnId="{1C113955-4719-B84C-802C-D69C9FEB003B}">
      <dgm:prSet/>
      <dgm:spPr/>
      <dgm:t>
        <a:bodyPr/>
        <a:lstStyle/>
        <a:p>
          <a:endParaRPr lang="it-IT" sz="1600"/>
        </a:p>
      </dgm:t>
    </dgm:pt>
    <dgm:pt modelId="{1B978FB5-F28D-B344-952D-9A6E3CB7A5CC}">
      <dgm:prSet custT="1"/>
      <dgm:spPr/>
      <dgm:t>
        <a:bodyPr/>
        <a:lstStyle/>
        <a:p>
          <a:r>
            <a:rPr lang="it-IT" sz="1800" dirty="0"/>
            <a:t>Adolescenti 13 - 18 anni </a:t>
          </a:r>
        </a:p>
      </dgm:t>
    </dgm:pt>
    <dgm:pt modelId="{FF057892-50CC-1F45-A9F4-BDB29D731255}" type="parTrans" cxnId="{8101CF76-DE00-BC4D-822C-FE79CAAD7F63}">
      <dgm:prSet/>
      <dgm:spPr/>
      <dgm:t>
        <a:bodyPr/>
        <a:lstStyle/>
        <a:p>
          <a:endParaRPr lang="it-IT" sz="1600"/>
        </a:p>
      </dgm:t>
    </dgm:pt>
    <dgm:pt modelId="{BA41EB80-AD81-ED46-83D0-B8ABB557558A}" type="sibTrans" cxnId="{8101CF76-DE00-BC4D-822C-FE79CAAD7F63}">
      <dgm:prSet/>
      <dgm:spPr/>
      <dgm:t>
        <a:bodyPr/>
        <a:lstStyle/>
        <a:p>
          <a:endParaRPr lang="it-IT" sz="1600"/>
        </a:p>
      </dgm:t>
    </dgm:pt>
    <dgm:pt modelId="{E669641F-BF0B-4B45-92F3-7150905420EA}">
      <dgm:prSet custT="1"/>
      <dgm:spPr/>
      <dgm:t>
        <a:bodyPr/>
        <a:lstStyle/>
        <a:p>
          <a:r>
            <a:rPr lang="it-IT" sz="2000" dirty="0"/>
            <a:t>8 - 10 h</a:t>
          </a:r>
        </a:p>
      </dgm:t>
    </dgm:pt>
    <dgm:pt modelId="{209BFF60-2E78-CC49-AF55-0AB71DA749B9}" type="parTrans" cxnId="{6F6DBC22-586B-404C-B382-8370ECB85177}">
      <dgm:prSet/>
      <dgm:spPr/>
      <dgm:t>
        <a:bodyPr/>
        <a:lstStyle/>
        <a:p>
          <a:endParaRPr lang="it-IT" sz="1600"/>
        </a:p>
      </dgm:t>
    </dgm:pt>
    <dgm:pt modelId="{992A430A-FD3B-224D-AECB-50450A5CA7D0}" type="sibTrans" cxnId="{6F6DBC22-586B-404C-B382-8370ECB85177}">
      <dgm:prSet/>
      <dgm:spPr/>
      <dgm:t>
        <a:bodyPr/>
        <a:lstStyle/>
        <a:p>
          <a:endParaRPr lang="it-IT" sz="1600"/>
        </a:p>
      </dgm:t>
    </dgm:pt>
    <dgm:pt modelId="{23CB3211-1F1B-48E1-862E-0B48400DD5B5}" type="pres">
      <dgm:prSet presAssocID="{380454F2-59E6-493E-966E-2EE5CDC5CE41}" presName="Name0" presStyleCnt="0">
        <dgm:presLayoutVars>
          <dgm:dir/>
          <dgm:animLvl val="lvl"/>
          <dgm:resizeHandles val="exact"/>
        </dgm:presLayoutVars>
      </dgm:prSet>
      <dgm:spPr/>
    </dgm:pt>
    <dgm:pt modelId="{F5F7BD33-8053-48B0-9F69-63A7E5F616B0}" type="pres">
      <dgm:prSet presAssocID="{26F4701D-AD83-4264-AF34-505BBEF1FBFC}" presName="linNode" presStyleCnt="0"/>
      <dgm:spPr/>
    </dgm:pt>
    <dgm:pt modelId="{34939193-87F5-4639-B4E4-720598DEB0E1}" type="pres">
      <dgm:prSet presAssocID="{26F4701D-AD83-4264-AF34-505BBEF1FBFC}" presName="parentText" presStyleLbl="node1" presStyleIdx="0" presStyleCnt="5" custScaleX="255075">
        <dgm:presLayoutVars>
          <dgm:chMax val="1"/>
          <dgm:bulletEnabled val="1"/>
        </dgm:presLayoutVars>
      </dgm:prSet>
      <dgm:spPr/>
    </dgm:pt>
    <dgm:pt modelId="{5E632ED1-BE3F-4CE7-8354-0ECEEC78938C}" type="pres">
      <dgm:prSet presAssocID="{26F4701D-AD83-4264-AF34-505BBEF1FBFC}" presName="descendantText" presStyleLbl="alignAccFollowNode1" presStyleIdx="0" presStyleCnt="5" custScaleY="117257">
        <dgm:presLayoutVars>
          <dgm:bulletEnabled val="1"/>
        </dgm:presLayoutVars>
      </dgm:prSet>
      <dgm:spPr/>
    </dgm:pt>
    <dgm:pt modelId="{8EE9ED8E-8F79-4E20-B1B4-8214ACCBFA96}" type="pres">
      <dgm:prSet presAssocID="{BC2E75AE-98AC-49A4-8E34-432A1F0B0797}" presName="sp" presStyleCnt="0"/>
      <dgm:spPr/>
    </dgm:pt>
    <dgm:pt modelId="{13D38FDC-B208-BC44-A937-253DA3B0B7F1}" type="pres">
      <dgm:prSet presAssocID="{C437B5BE-F826-1948-9076-F3D27AA4A9F3}" presName="linNode" presStyleCnt="0"/>
      <dgm:spPr/>
    </dgm:pt>
    <dgm:pt modelId="{38843912-DA56-E941-92AB-98B3C5C0F7ED}" type="pres">
      <dgm:prSet presAssocID="{C437B5BE-F826-1948-9076-F3D27AA4A9F3}" presName="parentText" presStyleLbl="node1" presStyleIdx="1" presStyleCnt="5" custScaleX="269366">
        <dgm:presLayoutVars>
          <dgm:chMax val="1"/>
          <dgm:bulletEnabled val="1"/>
        </dgm:presLayoutVars>
      </dgm:prSet>
      <dgm:spPr/>
    </dgm:pt>
    <dgm:pt modelId="{5E2FDA03-970A-B846-B650-79A01F54D527}" type="pres">
      <dgm:prSet presAssocID="{C437B5BE-F826-1948-9076-F3D27AA4A9F3}" presName="descendantText" presStyleLbl="alignAccFollowNode1" presStyleIdx="1" presStyleCnt="5">
        <dgm:presLayoutVars>
          <dgm:bulletEnabled val="1"/>
        </dgm:presLayoutVars>
      </dgm:prSet>
      <dgm:spPr/>
    </dgm:pt>
    <dgm:pt modelId="{7E507362-CF0E-904B-B864-E61A194EBB4A}" type="pres">
      <dgm:prSet presAssocID="{6130E09F-0A3D-D447-A338-07D7803E3BB3}" presName="sp" presStyleCnt="0"/>
      <dgm:spPr/>
    </dgm:pt>
    <dgm:pt modelId="{69A51DFF-6B4D-654E-A8C7-A16E22AE8DCC}" type="pres">
      <dgm:prSet presAssocID="{4F8EBCA9-7262-FA4D-B653-AC54D1C9D1CB}" presName="linNode" presStyleCnt="0"/>
      <dgm:spPr/>
    </dgm:pt>
    <dgm:pt modelId="{56083395-9C8C-8F43-800D-E2F65346CA36}" type="pres">
      <dgm:prSet presAssocID="{4F8EBCA9-7262-FA4D-B653-AC54D1C9D1CB}" presName="parentText" presStyleLbl="node1" presStyleIdx="2" presStyleCnt="5" custScaleX="270009">
        <dgm:presLayoutVars>
          <dgm:chMax val="1"/>
          <dgm:bulletEnabled val="1"/>
        </dgm:presLayoutVars>
      </dgm:prSet>
      <dgm:spPr/>
    </dgm:pt>
    <dgm:pt modelId="{CE9C777D-624C-844A-AABF-2796A15B4C3E}" type="pres">
      <dgm:prSet presAssocID="{4F8EBCA9-7262-FA4D-B653-AC54D1C9D1CB}" presName="descendantText" presStyleLbl="alignAccFollowNode1" presStyleIdx="2" presStyleCnt="5">
        <dgm:presLayoutVars>
          <dgm:bulletEnabled val="1"/>
        </dgm:presLayoutVars>
      </dgm:prSet>
      <dgm:spPr/>
    </dgm:pt>
    <dgm:pt modelId="{21C223E2-53FA-0E41-A727-202B47C837B3}" type="pres">
      <dgm:prSet presAssocID="{76DEE4E4-1608-5345-901A-D870DD41040A}" presName="sp" presStyleCnt="0"/>
      <dgm:spPr/>
    </dgm:pt>
    <dgm:pt modelId="{1E0BDDE8-564E-AA42-A42B-509440B85AB9}" type="pres">
      <dgm:prSet presAssocID="{EA638143-C5A1-9C4F-98AE-7742E3AC3C07}" presName="linNode" presStyleCnt="0"/>
      <dgm:spPr/>
    </dgm:pt>
    <dgm:pt modelId="{7733583E-96D9-8049-B65C-1229DD2C5A0A}" type="pres">
      <dgm:prSet presAssocID="{EA638143-C5A1-9C4F-98AE-7742E3AC3C07}" presName="parentText" presStyleLbl="node1" presStyleIdx="3" presStyleCnt="5" custScaleX="269887">
        <dgm:presLayoutVars>
          <dgm:chMax val="1"/>
          <dgm:bulletEnabled val="1"/>
        </dgm:presLayoutVars>
      </dgm:prSet>
      <dgm:spPr/>
    </dgm:pt>
    <dgm:pt modelId="{AACEF1E9-00AF-C94A-8E3B-339179800A7A}" type="pres">
      <dgm:prSet presAssocID="{EA638143-C5A1-9C4F-98AE-7742E3AC3C07}" presName="descendantText" presStyleLbl="alignAccFollowNode1" presStyleIdx="3" presStyleCnt="5">
        <dgm:presLayoutVars>
          <dgm:bulletEnabled val="1"/>
        </dgm:presLayoutVars>
      </dgm:prSet>
      <dgm:spPr/>
    </dgm:pt>
    <dgm:pt modelId="{F48865FC-D72B-5249-89DA-0EA6BA671865}" type="pres">
      <dgm:prSet presAssocID="{20D0D1BF-97F7-E24C-A9F2-6FC492CA4E9D}" presName="sp" presStyleCnt="0"/>
      <dgm:spPr/>
    </dgm:pt>
    <dgm:pt modelId="{5E73000D-BDD0-7548-8E10-3687845AD0E8}" type="pres">
      <dgm:prSet presAssocID="{1B978FB5-F28D-B344-952D-9A6E3CB7A5CC}" presName="linNode" presStyleCnt="0"/>
      <dgm:spPr/>
    </dgm:pt>
    <dgm:pt modelId="{F9D3FB87-5E8C-6D46-938A-64929565CCF9}" type="pres">
      <dgm:prSet presAssocID="{1B978FB5-F28D-B344-952D-9A6E3CB7A5CC}" presName="parentText" presStyleLbl="node1" presStyleIdx="4" presStyleCnt="5" custScaleX="269368">
        <dgm:presLayoutVars>
          <dgm:chMax val="1"/>
          <dgm:bulletEnabled val="1"/>
        </dgm:presLayoutVars>
      </dgm:prSet>
      <dgm:spPr/>
    </dgm:pt>
    <dgm:pt modelId="{D16A39B3-8469-DA40-9A83-04271F2E34B7}" type="pres">
      <dgm:prSet presAssocID="{1B978FB5-F28D-B344-952D-9A6E3CB7A5CC}" presName="descendantText" presStyleLbl="alignAccFollowNode1" presStyleIdx="4" presStyleCnt="5">
        <dgm:presLayoutVars>
          <dgm:bulletEnabled val="1"/>
        </dgm:presLayoutVars>
      </dgm:prSet>
      <dgm:spPr/>
    </dgm:pt>
  </dgm:ptLst>
  <dgm:cxnLst>
    <dgm:cxn modelId="{35FB3C11-C73A-4AE8-BBF8-D2FBBDF4F65D}" type="presOf" srcId="{EA638143-C5A1-9C4F-98AE-7742E3AC3C07}" destId="{7733583E-96D9-8049-B65C-1229DD2C5A0A}" srcOrd="0" destOrd="0" presId="urn:microsoft.com/office/officeart/2005/8/layout/vList5"/>
    <dgm:cxn modelId="{A793E71E-8E8D-A54A-A156-6263A39064DE}" srcId="{380454F2-59E6-493E-966E-2EE5CDC5CE41}" destId="{EA638143-C5A1-9C4F-98AE-7742E3AC3C07}" srcOrd="3" destOrd="0" parTransId="{78BE8790-D47E-E84D-ACAD-DB4FABEB3168}" sibTransId="{20D0D1BF-97F7-E24C-A9F2-6FC492CA4E9D}"/>
    <dgm:cxn modelId="{6F6DBC22-586B-404C-B382-8370ECB85177}" srcId="{1B978FB5-F28D-B344-952D-9A6E3CB7A5CC}" destId="{E669641F-BF0B-4B45-92F3-7150905420EA}" srcOrd="0" destOrd="0" parTransId="{209BFF60-2E78-CC49-AF55-0AB71DA749B9}" sibTransId="{992A430A-FD3B-224D-AECB-50450A5CA7D0}"/>
    <dgm:cxn modelId="{F6E44625-1C2D-4DCE-8AB6-BE7E6FC8C477}" type="presOf" srcId="{1B978FB5-F28D-B344-952D-9A6E3CB7A5CC}" destId="{F9D3FB87-5E8C-6D46-938A-64929565CCF9}" srcOrd="0" destOrd="0" presId="urn:microsoft.com/office/officeart/2005/8/layout/vList5"/>
    <dgm:cxn modelId="{D6C61426-3729-4102-AF62-CA7033688DE3}" type="presOf" srcId="{B2432D20-9E5B-694A-8E81-BA9664387569}" destId="{AACEF1E9-00AF-C94A-8E3B-339179800A7A}" srcOrd="0" destOrd="0" presId="urn:microsoft.com/office/officeart/2005/8/layout/vList5"/>
    <dgm:cxn modelId="{B3669443-FAF1-4F48-B1C8-6D6A00338327}" srcId="{380454F2-59E6-493E-966E-2EE5CDC5CE41}" destId="{4F8EBCA9-7262-FA4D-B653-AC54D1C9D1CB}" srcOrd="2" destOrd="0" parTransId="{89ED247B-1396-7E4B-9B1E-573B622C8DD2}" sibTransId="{76DEE4E4-1608-5345-901A-D870DD41040A}"/>
    <dgm:cxn modelId="{1C113955-4719-B84C-802C-D69C9FEB003B}" srcId="{EA638143-C5A1-9C4F-98AE-7742E3AC3C07}" destId="{B2432D20-9E5B-694A-8E81-BA9664387569}" srcOrd="0" destOrd="0" parTransId="{F02F91BD-6602-0149-84A4-8025170845D0}" sibTransId="{CE99DAF3-077B-3E4F-BB2F-17D7262B8D13}"/>
    <dgm:cxn modelId="{B47CCB73-EC3C-7142-95A6-1F0B0C2E5D74}" srcId="{C437B5BE-F826-1948-9076-F3D27AA4A9F3}" destId="{F029D59D-4FAE-2A46-AA62-7EC2EB6868B4}" srcOrd="0" destOrd="0" parTransId="{30FB5BC8-42CC-BA46-8B78-6D6569D13AD6}" sibTransId="{6D465934-E949-E747-B06C-64D4DB7EDE8F}"/>
    <dgm:cxn modelId="{2EA75974-7065-46CE-A55E-C6E8E4F1214C}" srcId="{380454F2-59E6-493E-966E-2EE5CDC5CE41}" destId="{26F4701D-AD83-4264-AF34-505BBEF1FBFC}" srcOrd="0" destOrd="0" parTransId="{43A13C20-0442-4A12-BD50-531E5D3598F7}" sibTransId="{BC2E75AE-98AC-49A4-8E34-432A1F0B0797}"/>
    <dgm:cxn modelId="{DA1F9875-2300-4124-9D4B-4C01C1F4EEE8}" type="presOf" srcId="{F029D59D-4FAE-2A46-AA62-7EC2EB6868B4}" destId="{5E2FDA03-970A-B846-B650-79A01F54D527}" srcOrd="0" destOrd="0" presId="urn:microsoft.com/office/officeart/2005/8/layout/vList5"/>
    <dgm:cxn modelId="{8101CF76-DE00-BC4D-822C-FE79CAAD7F63}" srcId="{380454F2-59E6-493E-966E-2EE5CDC5CE41}" destId="{1B978FB5-F28D-B344-952D-9A6E3CB7A5CC}" srcOrd="4" destOrd="0" parTransId="{FF057892-50CC-1F45-A9F4-BDB29D731255}" sibTransId="{BA41EB80-AD81-ED46-83D0-B8ABB557558A}"/>
    <dgm:cxn modelId="{82C0CE86-D50C-4C9A-9597-5694172FC940}" type="presOf" srcId="{E669641F-BF0B-4B45-92F3-7150905420EA}" destId="{D16A39B3-8469-DA40-9A83-04271F2E34B7}" srcOrd="0" destOrd="0" presId="urn:microsoft.com/office/officeart/2005/8/layout/vList5"/>
    <dgm:cxn modelId="{CDFC2194-006E-477A-BF47-61C26BCDF852}" type="presOf" srcId="{134EEEC6-5E52-CC4B-AE91-E2AC290B840C}" destId="{CE9C777D-624C-844A-AABF-2796A15B4C3E}" srcOrd="0" destOrd="0" presId="urn:microsoft.com/office/officeart/2005/8/layout/vList5"/>
    <dgm:cxn modelId="{8A854199-68C5-9842-ADCC-41284008EA84}" srcId="{380454F2-59E6-493E-966E-2EE5CDC5CE41}" destId="{C437B5BE-F826-1948-9076-F3D27AA4A9F3}" srcOrd="1" destOrd="0" parTransId="{2E74576A-239E-E142-AF52-88638475AA33}" sibTransId="{6130E09F-0A3D-D447-A338-07D7803E3BB3}"/>
    <dgm:cxn modelId="{B6F9B99D-1B54-48B5-B33D-E662872B7C05}" type="presOf" srcId="{4F8EBCA9-7262-FA4D-B653-AC54D1C9D1CB}" destId="{56083395-9C8C-8F43-800D-E2F65346CA36}" srcOrd="0" destOrd="0" presId="urn:microsoft.com/office/officeart/2005/8/layout/vList5"/>
    <dgm:cxn modelId="{0071B9A5-66F6-3C45-9006-B7CB8FBF6D50}" srcId="{4F8EBCA9-7262-FA4D-B653-AC54D1C9D1CB}" destId="{134EEEC6-5E52-CC4B-AE91-E2AC290B840C}" srcOrd="0" destOrd="0" parTransId="{6BDD2D9B-61A1-A349-961C-B3B7FA8FF240}" sibTransId="{FDD1E89E-7BC0-C440-8A7E-1E36972394AD}"/>
    <dgm:cxn modelId="{CA9D6CB9-FD70-4395-8D38-5F063746F86B}" type="presOf" srcId="{380454F2-59E6-493E-966E-2EE5CDC5CE41}" destId="{23CB3211-1F1B-48E1-862E-0B48400DD5B5}" srcOrd="0" destOrd="0" presId="urn:microsoft.com/office/officeart/2005/8/layout/vList5"/>
    <dgm:cxn modelId="{BA51ACBD-D9F4-2A46-BE13-B19CFF284265}" srcId="{26F4701D-AD83-4264-AF34-505BBEF1FBFC}" destId="{EDF3696F-A054-E141-A38F-8E177BBE4A18}" srcOrd="0" destOrd="0" parTransId="{114518FB-8757-8943-989F-7A7E886AE77F}" sibTransId="{0FA1AE80-7E11-B94E-BAF1-A22D9207266C}"/>
    <dgm:cxn modelId="{17EA6DCE-EAC4-488D-B8F6-50F450A033D4}" type="presOf" srcId="{EDF3696F-A054-E141-A38F-8E177BBE4A18}" destId="{5E632ED1-BE3F-4CE7-8354-0ECEEC78938C}" srcOrd="0" destOrd="0" presId="urn:microsoft.com/office/officeart/2005/8/layout/vList5"/>
    <dgm:cxn modelId="{82067FD3-5077-4CC8-A592-A7E4C1220841}" type="presOf" srcId="{26F4701D-AD83-4264-AF34-505BBEF1FBFC}" destId="{34939193-87F5-4639-B4E4-720598DEB0E1}" srcOrd="0" destOrd="0" presId="urn:microsoft.com/office/officeart/2005/8/layout/vList5"/>
    <dgm:cxn modelId="{3C3C44F0-3CB4-4FF4-883E-3F7040443A6E}" type="presOf" srcId="{C437B5BE-F826-1948-9076-F3D27AA4A9F3}" destId="{38843912-DA56-E941-92AB-98B3C5C0F7ED}" srcOrd="0" destOrd="0" presId="urn:microsoft.com/office/officeart/2005/8/layout/vList5"/>
    <dgm:cxn modelId="{42CFD3D0-BDF3-4A32-8204-5CFAE177D439}" type="presParOf" srcId="{23CB3211-1F1B-48E1-862E-0B48400DD5B5}" destId="{F5F7BD33-8053-48B0-9F69-63A7E5F616B0}" srcOrd="0" destOrd="0" presId="urn:microsoft.com/office/officeart/2005/8/layout/vList5"/>
    <dgm:cxn modelId="{178C5163-4F18-437E-9D7C-1910F1CB4A7B}" type="presParOf" srcId="{F5F7BD33-8053-48B0-9F69-63A7E5F616B0}" destId="{34939193-87F5-4639-B4E4-720598DEB0E1}" srcOrd="0" destOrd="0" presId="urn:microsoft.com/office/officeart/2005/8/layout/vList5"/>
    <dgm:cxn modelId="{BB79D9AF-A0BA-43A0-97E8-BCCE0A22D259}" type="presParOf" srcId="{F5F7BD33-8053-48B0-9F69-63A7E5F616B0}" destId="{5E632ED1-BE3F-4CE7-8354-0ECEEC78938C}" srcOrd="1" destOrd="0" presId="urn:microsoft.com/office/officeart/2005/8/layout/vList5"/>
    <dgm:cxn modelId="{5D4CE38A-18C6-4CE1-97B4-386B9F98659A}" type="presParOf" srcId="{23CB3211-1F1B-48E1-862E-0B48400DD5B5}" destId="{8EE9ED8E-8F79-4E20-B1B4-8214ACCBFA96}" srcOrd="1" destOrd="0" presId="urn:microsoft.com/office/officeart/2005/8/layout/vList5"/>
    <dgm:cxn modelId="{7524CAAB-5B18-4C39-8A63-EAFED1DA0E71}" type="presParOf" srcId="{23CB3211-1F1B-48E1-862E-0B48400DD5B5}" destId="{13D38FDC-B208-BC44-A937-253DA3B0B7F1}" srcOrd="2" destOrd="0" presId="urn:microsoft.com/office/officeart/2005/8/layout/vList5"/>
    <dgm:cxn modelId="{229FDF85-507C-4AAD-BB85-46B3B3C2F2E9}" type="presParOf" srcId="{13D38FDC-B208-BC44-A937-253DA3B0B7F1}" destId="{38843912-DA56-E941-92AB-98B3C5C0F7ED}" srcOrd="0" destOrd="0" presId="urn:microsoft.com/office/officeart/2005/8/layout/vList5"/>
    <dgm:cxn modelId="{1E3CE300-E4F5-40EB-9DC4-E3903616A65E}" type="presParOf" srcId="{13D38FDC-B208-BC44-A937-253DA3B0B7F1}" destId="{5E2FDA03-970A-B846-B650-79A01F54D527}" srcOrd="1" destOrd="0" presId="urn:microsoft.com/office/officeart/2005/8/layout/vList5"/>
    <dgm:cxn modelId="{D97EAB46-B9B6-443B-B1C7-9F27729873E5}" type="presParOf" srcId="{23CB3211-1F1B-48E1-862E-0B48400DD5B5}" destId="{7E507362-CF0E-904B-B864-E61A194EBB4A}" srcOrd="3" destOrd="0" presId="urn:microsoft.com/office/officeart/2005/8/layout/vList5"/>
    <dgm:cxn modelId="{B52ABB50-C37E-4145-9308-B194B9728A5C}" type="presParOf" srcId="{23CB3211-1F1B-48E1-862E-0B48400DD5B5}" destId="{69A51DFF-6B4D-654E-A8C7-A16E22AE8DCC}" srcOrd="4" destOrd="0" presId="urn:microsoft.com/office/officeart/2005/8/layout/vList5"/>
    <dgm:cxn modelId="{16D40194-C510-4CC8-9223-E7C2A4DA4BA4}" type="presParOf" srcId="{69A51DFF-6B4D-654E-A8C7-A16E22AE8DCC}" destId="{56083395-9C8C-8F43-800D-E2F65346CA36}" srcOrd="0" destOrd="0" presId="urn:microsoft.com/office/officeart/2005/8/layout/vList5"/>
    <dgm:cxn modelId="{ACDC7359-F45A-46DF-AADB-D865215B9A4F}" type="presParOf" srcId="{69A51DFF-6B4D-654E-A8C7-A16E22AE8DCC}" destId="{CE9C777D-624C-844A-AABF-2796A15B4C3E}" srcOrd="1" destOrd="0" presId="urn:microsoft.com/office/officeart/2005/8/layout/vList5"/>
    <dgm:cxn modelId="{CF196052-90A1-4512-AC59-7A043439309C}" type="presParOf" srcId="{23CB3211-1F1B-48E1-862E-0B48400DD5B5}" destId="{21C223E2-53FA-0E41-A727-202B47C837B3}" srcOrd="5" destOrd="0" presId="urn:microsoft.com/office/officeart/2005/8/layout/vList5"/>
    <dgm:cxn modelId="{B5309624-BB91-4BE5-A2BD-CD4702B07737}" type="presParOf" srcId="{23CB3211-1F1B-48E1-862E-0B48400DD5B5}" destId="{1E0BDDE8-564E-AA42-A42B-509440B85AB9}" srcOrd="6" destOrd="0" presId="urn:microsoft.com/office/officeart/2005/8/layout/vList5"/>
    <dgm:cxn modelId="{AC1C3713-0261-40A7-A26F-D0C684E09F89}" type="presParOf" srcId="{1E0BDDE8-564E-AA42-A42B-509440B85AB9}" destId="{7733583E-96D9-8049-B65C-1229DD2C5A0A}" srcOrd="0" destOrd="0" presId="urn:microsoft.com/office/officeart/2005/8/layout/vList5"/>
    <dgm:cxn modelId="{5CA7C0DA-65D6-4D01-B612-63956DB3FB75}" type="presParOf" srcId="{1E0BDDE8-564E-AA42-A42B-509440B85AB9}" destId="{AACEF1E9-00AF-C94A-8E3B-339179800A7A}" srcOrd="1" destOrd="0" presId="urn:microsoft.com/office/officeart/2005/8/layout/vList5"/>
    <dgm:cxn modelId="{11622A3D-CB9E-454A-A2F9-B97C5C6EACBF}" type="presParOf" srcId="{23CB3211-1F1B-48E1-862E-0B48400DD5B5}" destId="{F48865FC-D72B-5249-89DA-0EA6BA671865}" srcOrd="7" destOrd="0" presId="urn:microsoft.com/office/officeart/2005/8/layout/vList5"/>
    <dgm:cxn modelId="{6910D8A8-368C-45BE-A63F-ED51230EFE44}" type="presParOf" srcId="{23CB3211-1F1B-48E1-862E-0B48400DD5B5}" destId="{5E73000D-BDD0-7548-8E10-3687845AD0E8}" srcOrd="8" destOrd="0" presId="urn:microsoft.com/office/officeart/2005/8/layout/vList5"/>
    <dgm:cxn modelId="{7A052DF2-D249-407C-A277-3C317BF08635}" type="presParOf" srcId="{5E73000D-BDD0-7548-8E10-3687845AD0E8}" destId="{F9D3FB87-5E8C-6D46-938A-64929565CCF9}" srcOrd="0" destOrd="0" presId="urn:microsoft.com/office/officeart/2005/8/layout/vList5"/>
    <dgm:cxn modelId="{02ABBF76-4B22-4743-9FD2-147AEC9D1857}" type="presParOf" srcId="{5E73000D-BDD0-7548-8E10-3687845AD0E8}" destId="{D16A39B3-8469-DA40-9A83-04271F2E34B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92EBA5-1C17-4433-BB69-859F67125DAD}" type="doc">
      <dgm:prSet loTypeId="urn:microsoft.com/office/officeart/2005/8/layout/matrix1" loCatId="matrix" qsTypeId="urn:microsoft.com/office/officeart/2005/8/quickstyle/3d3" qsCatId="3D" csTypeId="urn:microsoft.com/office/officeart/2005/8/colors/colorful4" csCatId="colorful" phldr="1"/>
      <dgm:spPr/>
      <dgm:t>
        <a:bodyPr/>
        <a:lstStyle/>
        <a:p>
          <a:endParaRPr lang="it-IT"/>
        </a:p>
      </dgm:t>
    </dgm:pt>
    <dgm:pt modelId="{C5AB4AF3-7EF0-4ECE-ACB7-EF23CC3F2AAE}">
      <dgm:prSet custT="1"/>
      <dgm:spPr/>
      <dgm:t>
        <a:bodyPr/>
        <a:lstStyle/>
        <a:p>
          <a:pPr rtl="0"/>
          <a:r>
            <a:rPr kumimoji="1" lang="en-US" sz="2400" dirty="0"/>
            <a:t>TST: 12 - 13 h</a:t>
          </a:r>
          <a:endParaRPr lang="it-IT" sz="2400" dirty="0"/>
        </a:p>
      </dgm:t>
    </dgm:pt>
    <dgm:pt modelId="{A9C890CA-8147-4B59-B4F5-49F8F52F287F}" type="parTrans" cxnId="{9F8FDE03-51CE-4FCC-B043-351B57485F03}">
      <dgm:prSet/>
      <dgm:spPr/>
      <dgm:t>
        <a:bodyPr/>
        <a:lstStyle/>
        <a:p>
          <a:endParaRPr lang="it-IT" sz="2800">
            <a:solidFill>
              <a:schemeClr val="bg2"/>
            </a:solidFill>
          </a:endParaRPr>
        </a:p>
      </dgm:t>
    </dgm:pt>
    <dgm:pt modelId="{FF915F49-5182-482D-A1B8-49DE145DAEC2}" type="sibTrans" cxnId="{9F8FDE03-51CE-4FCC-B043-351B57485F03}">
      <dgm:prSet/>
      <dgm:spPr/>
      <dgm:t>
        <a:bodyPr/>
        <a:lstStyle/>
        <a:p>
          <a:endParaRPr lang="it-IT" sz="2800">
            <a:solidFill>
              <a:schemeClr val="bg2"/>
            </a:solidFill>
          </a:endParaRPr>
        </a:p>
      </dgm:t>
    </dgm:pt>
    <dgm:pt modelId="{8B8E0F04-C9CA-4918-9C55-DA206B1CB495}">
      <dgm:prSet custT="1"/>
      <dgm:spPr/>
      <dgm:t>
        <a:bodyPr/>
        <a:lstStyle/>
        <a:p>
          <a:pPr rtl="0"/>
          <a:r>
            <a:rPr kumimoji="1" lang="en-US" sz="2400" dirty="0" err="1"/>
            <a:t>Abbandono</a:t>
          </a:r>
          <a:r>
            <a:rPr kumimoji="1" lang="en-US" sz="2400" dirty="0"/>
            <a:t> nap </a:t>
          </a:r>
          <a:r>
            <a:rPr kumimoji="1" lang="en-US" sz="2400" dirty="0" err="1"/>
            <a:t>mattino</a:t>
          </a:r>
          <a:r>
            <a:rPr kumimoji="1" lang="en-US" sz="2400" dirty="0"/>
            <a:t> a 18 </a:t>
          </a:r>
          <a:r>
            <a:rPr kumimoji="1" lang="en-US" sz="2400" dirty="0" err="1"/>
            <a:t>mesi</a:t>
          </a:r>
          <a:endParaRPr kumimoji="1" lang="en-US" sz="2400" dirty="0"/>
        </a:p>
      </dgm:t>
    </dgm:pt>
    <dgm:pt modelId="{70D7D483-1193-43DE-9776-D3096C81A3E0}" type="parTrans" cxnId="{D8E2CDD2-4ABF-4379-A2AF-13927A0B6C50}">
      <dgm:prSet/>
      <dgm:spPr/>
      <dgm:t>
        <a:bodyPr/>
        <a:lstStyle/>
        <a:p>
          <a:endParaRPr lang="it-IT" sz="2800">
            <a:solidFill>
              <a:schemeClr val="bg2"/>
            </a:solidFill>
          </a:endParaRPr>
        </a:p>
      </dgm:t>
    </dgm:pt>
    <dgm:pt modelId="{663F68E6-3088-4A7A-803B-762E0CA40157}" type="sibTrans" cxnId="{D8E2CDD2-4ABF-4379-A2AF-13927A0B6C50}">
      <dgm:prSet/>
      <dgm:spPr/>
      <dgm:t>
        <a:bodyPr/>
        <a:lstStyle/>
        <a:p>
          <a:endParaRPr lang="it-IT" sz="2800">
            <a:solidFill>
              <a:schemeClr val="bg2"/>
            </a:solidFill>
          </a:endParaRPr>
        </a:p>
      </dgm:t>
    </dgm:pt>
    <dgm:pt modelId="{E9D09984-9649-48CF-8D17-AC38CAD70A06}">
      <dgm:prSet custT="1"/>
      <dgm:spPr/>
      <dgm:t>
        <a:bodyPr/>
        <a:lstStyle/>
        <a:p>
          <a:pPr rtl="0"/>
          <a:r>
            <a:rPr kumimoji="1" lang="en-US" sz="2400" dirty="0" err="1"/>
            <a:t>Problemi</a:t>
          </a:r>
          <a:r>
            <a:rPr kumimoji="1" lang="en-US" sz="2400" dirty="0"/>
            <a:t> di </a:t>
          </a:r>
          <a:r>
            <a:rPr kumimoji="1" lang="en-US" sz="2400" dirty="0" err="1"/>
            <a:t>sonno</a:t>
          </a:r>
          <a:r>
            <a:rPr kumimoji="1" lang="en-US" sz="2400" dirty="0"/>
            <a:t>: 20-30%</a:t>
          </a:r>
          <a:endParaRPr lang="it-IT" sz="2400" dirty="0"/>
        </a:p>
      </dgm:t>
    </dgm:pt>
    <dgm:pt modelId="{B2E958F9-BB82-4C73-BB74-FBA7938EBD0F}" type="parTrans" cxnId="{4987DF30-20BF-4A18-B338-B17FC87FAB42}">
      <dgm:prSet/>
      <dgm:spPr/>
      <dgm:t>
        <a:bodyPr/>
        <a:lstStyle/>
        <a:p>
          <a:endParaRPr lang="it-IT" sz="2800">
            <a:solidFill>
              <a:schemeClr val="bg2"/>
            </a:solidFill>
          </a:endParaRPr>
        </a:p>
      </dgm:t>
    </dgm:pt>
    <dgm:pt modelId="{39D259F5-9E50-4659-BBC3-FDE9A370F97F}" type="sibTrans" cxnId="{4987DF30-20BF-4A18-B338-B17FC87FAB42}">
      <dgm:prSet/>
      <dgm:spPr/>
      <dgm:t>
        <a:bodyPr/>
        <a:lstStyle/>
        <a:p>
          <a:endParaRPr lang="it-IT" sz="2800">
            <a:solidFill>
              <a:schemeClr val="bg2"/>
            </a:solidFill>
          </a:endParaRPr>
        </a:p>
      </dgm:t>
    </dgm:pt>
    <dgm:pt modelId="{88F8D091-C266-4EAA-8B19-975EAF85D9EE}">
      <dgm:prSet custT="1"/>
      <dgm:spPr/>
      <dgm:t>
        <a:bodyPr/>
        <a:lstStyle/>
        <a:p>
          <a:pPr rtl="0"/>
          <a:r>
            <a:rPr lang="it-IT" sz="2400" b="1" dirty="0"/>
            <a:t>Sonno nei </a:t>
          </a:r>
          <a:r>
            <a:rPr lang="it-IT" sz="2400" b="1" dirty="0" err="1"/>
            <a:t>Toddlers</a:t>
          </a:r>
          <a:endParaRPr lang="it-IT" sz="2400" b="1" dirty="0"/>
        </a:p>
      </dgm:t>
    </dgm:pt>
    <dgm:pt modelId="{3B9AB23D-08BD-4CDC-B8A4-209FA120B504}" type="parTrans" cxnId="{DC7EACB2-D866-4658-8A92-AFCF8B46EFCB}">
      <dgm:prSet/>
      <dgm:spPr/>
      <dgm:t>
        <a:bodyPr/>
        <a:lstStyle/>
        <a:p>
          <a:endParaRPr lang="it-IT" sz="2800">
            <a:solidFill>
              <a:schemeClr val="bg2"/>
            </a:solidFill>
          </a:endParaRPr>
        </a:p>
      </dgm:t>
    </dgm:pt>
    <dgm:pt modelId="{D0BC02DC-29B3-41C0-85CD-A6FA769E10D5}" type="sibTrans" cxnId="{DC7EACB2-D866-4658-8A92-AFCF8B46EFCB}">
      <dgm:prSet/>
      <dgm:spPr/>
      <dgm:t>
        <a:bodyPr/>
        <a:lstStyle/>
        <a:p>
          <a:endParaRPr lang="it-IT" sz="2800">
            <a:solidFill>
              <a:schemeClr val="bg2"/>
            </a:solidFill>
          </a:endParaRPr>
        </a:p>
      </dgm:t>
    </dgm:pt>
    <dgm:pt modelId="{F5C8A1DD-B887-8A48-9274-D2F563DED0C4}">
      <dgm:prSet custT="1"/>
      <dgm:spPr/>
      <dgm:t>
        <a:bodyPr/>
        <a:lstStyle/>
        <a:p>
          <a:pPr rtl="0"/>
          <a:r>
            <a:rPr lang="it-IT" sz="2400" dirty="0"/>
            <a:t>Insonnia, </a:t>
          </a:r>
          <a:r>
            <a:rPr lang="it-IT" sz="2400" dirty="0" err="1"/>
            <a:t>arousal</a:t>
          </a:r>
          <a:r>
            <a:rPr lang="it-IT" sz="2400" dirty="0"/>
            <a:t> </a:t>
          </a:r>
          <a:r>
            <a:rPr lang="it-IT" sz="2400" dirty="0" err="1"/>
            <a:t>dis</a:t>
          </a:r>
          <a:r>
            <a:rPr lang="it-IT" sz="2400" dirty="0"/>
            <a:t>., OSAS</a:t>
          </a:r>
        </a:p>
      </dgm:t>
    </dgm:pt>
    <dgm:pt modelId="{ABD11392-5ED3-8448-801E-7C1BA10F5D1E}" type="parTrans" cxnId="{87761431-9C42-2F41-B8A2-9B1AC6D5A1A4}">
      <dgm:prSet/>
      <dgm:spPr/>
      <dgm:t>
        <a:bodyPr/>
        <a:lstStyle/>
        <a:p>
          <a:endParaRPr lang="it-IT"/>
        </a:p>
      </dgm:t>
    </dgm:pt>
    <dgm:pt modelId="{07ADF60A-2271-F64E-B785-5A0E22DD15B5}" type="sibTrans" cxnId="{87761431-9C42-2F41-B8A2-9B1AC6D5A1A4}">
      <dgm:prSet/>
      <dgm:spPr/>
      <dgm:t>
        <a:bodyPr/>
        <a:lstStyle/>
        <a:p>
          <a:endParaRPr lang="it-IT"/>
        </a:p>
      </dgm:t>
    </dgm:pt>
    <dgm:pt modelId="{CE185CB3-9F98-4F49-9069-DFF615BAFA6B}" type="pres">
      <dgm:prSet presAssocID="{E192EBA5-1C17-4433-BB69-859F67125DAD}" presName="diagram" presStyleCnt="0">
        <dgm:presLayoutVars>
          <dgm:chMax val="1"/>
          <dgm:dir/>
          <dgm:animLvl val="ctr"/>
          <dgm:resizeHandles val="exact"/>
        </dgm:presLayoutVars>
      </dgm:prSet>
      <dgm:spPr/>
    </dgm:pt>
    <dgm:pt modelId="{A108EAF4-FB97-4F29-9B1F-273CE384C524}" type="pres">
      <dgm:prSet presAssocID="{E192EBA5-1C17-4433-BB69-859F67125DAD}" presName="matrix" presStyleCnt="0"/>
      <dgm:spPr/>
    </dgm:pt>
    <dgm:pt modelId="{AFF5077C-F28F-4EF6-A128-91E285319B08}" type="pres">
      <dgm:prSet presAssocID="{E192EBA5-1C17-4433-BB69-859F67125DAD}" presName="tile1" presStyleLbl="node1" presStyleIdx="0" presStyleCnt="4"/>
      <dgm:spPr/>
    </dgm:pt>
    <dgm:pt modelId="{864BB38D-5B92-42B8-8C85-9D42658B1B29}" type="pres">
      <dgm:prSet presAssocID="{E192EBA5-1C17-4433-BB69-859F67125DAD}" presName="tile1text" presStyleLbl="node1" presStyleIdx="0" presStyleCnt="4">
        <dgm:presLayoutVars>
          <dgm:chMax val="0"/>
          <dgm:chPref val="0"/>
          <dgm:bulletEnabled val="1"/>
        </dgm:presLayoutVars>
      </dgm:prSet>
      <dgm:spPr/>
    </dgm:pt>
    <dgm:pt modelId="{CB4B46F9-D4DC-4BB1-A2F8-0A73F8F3A934}" type="pres">
      <dgm:prSet presAssocID="{E192EBA5-1C17-4433-BB69-859F67125DAD}" presName="tile2" presStyleLbl="node1" presStyleIdx="1" presStyleCnt="4"/>
      <dgm:spPr/>
    </dgm:pt>
    <dgm:pt modelId="{5F0EC238-61AC-4B1A-944C-24FAFA1BDAC5}" type="pres">
      <dgm:prSet presAssocID="{E192EBA5-1C17-4433-BB69-859F67125DAD}" presName="tile2text" presStyleLbl="node1" presStyleIdx="1" presStyleCnt="4">
        <dgm:presLayoutVars>
          <dgm:chMax val="0"/>
          <dgm:chPref val="0"/>
          <dgm:bulletEnabled val="1"/>
        </dgm:presLayoutVars>
      </dgm:prSet>
      <dgm:spPr/>
    </dgm:pt>
    <dgm:pt modelId="{00409F44-4431-45C0-BC7D-7C9457F587CD}" type="pres">
      <dgm:prSet presAssocID="{E192EBA5-1C17-4433-BB69-859F67125DAD}" presName="tile3" presStyleLbl="node1" presStyleIdx="2" presStyleCnt="4"/>
      <dgm:spPr/>
    </dgm:pt>
    <dgm:pt modelId="{A12A0CF8-517B-49CC-9C19-13A4F88C936E}" type="pres">
      <dgm:prSet presAssocID="{E192EBA5-1C17-4433-BB69-859F67125DAD}" presName="tile3text" presStyleLbl="node1" presStyleIdx="2" presStyleCnt="4">
        <dgm:presLayoutVars>
          <dgm:chMax val="0"/>
          <dgm:chPref val="0"/>
          <dgm:bulletEnabled val="1"/>
        </dgm:presLayoutVars>
      </dgm:prSet>
      <dgm:spPr/>
    </dgm:pt>
    <dgm:pt modelId="{F0711A0D-8287-460D-BE00-6CA91D09145F}" type="pres">
      <dgm:prSet presAssocID="{E192EBA5-1C17-4433-BB69-859F67125DAD}" presName="tile4" presStyleLbl="node1" presStyleIdx="3" presStyleCnt="4"/>
      <dgm:spPr/>
    </dgm:pt>
    <dgm:pt modelId="{D8C31F56-3735-4A0E-9BA6-6252C23506CF}" type="pres">
      <dgm:prSet presAssocID="{E192EBA5-1C17-4433-BB69-859F67125DAD}" presName="tile4text" presStyleLbl="node1" presStyleIdx="3" presStyleCnt="4">
        <dgm:presLayoutVars>
          <dgm:chMax val="0"/>
          <dgm:chPref val="0"/>
          <dgm:bulletEnabled val="1"/>
        </dgm:presLayoutVars>
      </dgm:prSet>
      <dgm:spPr/>
    </dgm:pt>
    <dgm:pt modelId="{6B999E79-18C9-435D-8534-FFAFFFB5FAE1}" type="pres">
      <dgm:prSet presAssocID="{E192EBA5-1C17-4433-BB69-859F67125DAD}" presName="centerTile" presStyleLbl="fgShp" presStyleIdx="0" presStyleCnt="1" custScaleX="140255">
        <dgm:presLayoutVars>
          <dgm:chMax val="0"/>
          <dgm:chPref val="0"/>
        </dgm:presLayoutVars>
      </dgm:prSet>
      <dgm:spPr/>
    </dgm:pt>
  </dgm:ptLst>
  <dgm:cxnLst>
    <dgm:cxn modelId="{EE6B5001-9F21-40BF-A191-A60B2E248392}" type="presOf" srcId="{C5AB4AF3-7EF0-4ECE-ACB7-EF23CC3F2AAE}" destId="{864BB38D-5B92-42B8-8C85-9D42658B1B29}" srcOrd="1" destOrd="0" presId="urn:microsoft.com/office/officeart/2005/8/layout/matrix1"/>
    <dgm:cxn modelId="{9F8FDE03-51CE-4FCC-B043-351B57485F03}" srcId="{88F8D091-C266-4EAA-8B19-975EAF85D9EE}" destId="{C5AB4AF3-7EF0-4ECE-ACB7-EF23CC3F2AAE}" srcOrd="0" destOrd="0" parTransId="{A9C890CA-8147-4B59-B4F5-49F8F52F287F}" sibTransId="{FF915F49-5182-482D-A1B8-49DE145DAEC2}"/>
    <dgm:cxn modelId="{4987DF30-20BF-4A18-B338-B17FC87FAB42}" srcId="{88F8D091-C266-4EAA-8B19-975EAF85D9EE}" destId="{E9D09984-9649-48CF-8D17-AC38CAD70A06}" srcOrd="2" destOrd="0" parTransId="{B2E958F9-BB82-4C73-BB74-FBA7938EBD0F}" sibTransId="{39D259F5-9E50-4659-BBC3-FDE9A370F97F}"/>
    <dgm:cxn modelId="{87761431-9C42-2F41-B8A2-9B1AC6D5A1A4}" srcId="{88F8D091-C266-4EAA-8B19-975EAF85D9EE}" destId="{F5C8A1DD-B887-8A48-9274-D2F563DED0C4}" srcOrd="3" destOrd="0" parTransId="{ABD11392-5ED3-8448-801E-7C1BA10F5D1E}" sibTransId="{07ADF60A-2271-F64E-B785-5A0E22DD15B5}"/>
    <dgm:cxn modelId="{4B61F04B-627C-4C1F-842E-4465AEB94C6B}" type="presOf" srcId="{E9D09984-9649-48CF-8D17-AC38CAD70A06}" destId="{A12A0CF8-517B-49CC-9C19-13A4F88C936E}" srcOrd="1" destOrd="0" presId="urn:microsoft.com/office/officeart/2005/8/layout/matrix1"/>
    <dgm:cxn modelId="{15D9E175-4248-4F6D-AE49-2F22553E011E}" type="presOf" srcId="{E9D09984-9649-48CF-8D17-AC38CAD70A06}" destId="{00409F44-4431-45C0-BC7D-7C9457F587CD}" srcOrd="0" destOrd="0" presId="urn:microsoft.com/office/officeart/2005/8/layout/matrix1"/>
    <dgm:cxn modelId="{50393387-609F-4E78-9004-51F7C0EEBAF1}" type="presOf" srcId="{E192EBA5-1C17-4433-BB69-859F67125DAD}" destId="{CE185CB3-9F98-4F49-9069-DFF615BAFA6B}" srcOrd="0" destOrd="0" presId="urn:microsoft.com/office/officeart/2005/8/layout/matrix1"/>
    <dgm:cxn modelId="{C743D48B-1EF0-41C7-AB66-82536BFBAD8F}" type="presOf" srcId="{88F8D091-C266-4EAA-8B19-975EAF85D9EE}" destId="{6B999E79-18C9-435D-8534-FFAFFFB5FAE1}" srcOrd="0" destOrd="0" presId="urn:microsoft.com/office/officeart/2005/8/layout/matrix1"/>
    <dgm:cxn modelId="{9B4967A5-5DAD-4280-892D-1CDD6AF1CC89}" type="presOf" srcId="{C5AB4AF3-7EF0-4ECE-ACB7-EF23CC3F2AAE}" destId="{AFF5077C-F28F-4EF6-A128-91E285319B08}" srcOrd="0" destOrd="0" presId="urn:microsoft.com/office/officeart/2005/8/layout/matrix1"/>
    <dgm:cxn modelId="{DC7EACB2-D866-4658-8A92-AFCF8B46EFCB}" srcId="{E192EBA5-1C17-4433-BB69-859F67125DAD}" destId="{88F8D091-C266-4EAA-8B19-975EAF85D9EE}" srcOrd="0" destOrd="0" parTransId="{3B9AB23D-08BD-4CDC-B8A4-209FA120B504}" sibTransId="{D0BC02DC-29B3-41C0-85CD-A6FA769E10D5}"/>
    <dgm:cxn modelId="{F2A815CC-20D8-43D2-AC32-5E98DB523FB6}" type="presOf" srcId="{8B8E0F04-C9CA-4918-9C55-DA206B1CB495}" destId="{CB4B46F9-D4DC-4BB1-A2F8-0A73F8F3A934}" srcOrd="0" destOrd="0" presId="urn:microsoft.com/office/officeart/2005/8/layout/matrix1"/>
    <dgm:cxn modelId="{D8E2CDD2-4ABF-4379-A2AF-13927A0B6C50}" srcId="{88F8D091-C266-4EAA-8B19-975EAF85D9EE}" destId="{8B8E0F04-C9CA-4918-9C55-DA206B1CB495}" srcOrd="1" destOrd="0" parTransId="{70D7D483-1193-43DE-9776-D3096C81A3E0}" sibTransId="{663F68E6-3088-4A7A-803B-762E0CA40157}"/>
    <dgm:cxn modelId="{0EF463D8-158C-4AE4-8845-4EACCF8CE1DF}" type="presOf" srcId="{F5C8A1DD-B887-8A48-9274-D2F563DED0C4}" destId="{F0711A0D-8287-460D-BE00-6CA91D09145F}" srcOrd="0" destOrd="0" presId="urn:microsoft.com/office/officeart/2005/8/layout/matrix1"/>
    <dgm:cxn modelId="{9B6B34D9-8547-4BB5-B6BA-D184529EBD57}" type="presOf" srcId="{8B8E0F04-C9CA-4918-9C55-DA206B1CB495}" destId="{5F0EC238-61AC-4B1A-944C-24FAFA1BDAC5}" srcOrd="1" destOrd="0" presId="urn:microsoft.com/office/officeart/2005/8/layout/matrix1"/>
    <dgm:cxn modelId="{0246F6E5-7A97-48CB-B021-809BA7FBA229}" type="presOf" srcId="{F5C8A1DD-B887-8A48-9274-D2F563DED0C4}" destId="{D8C31F56-3735-4A0E-9BA6-6252C23506CF}" srcOrd="1" destOrd="0" presId="urn:microsoft.com/office/officeart/2005/8/layout/matrix1"/>
    <dgm:cxn modelId="{26814123-41F1-4889-B630-1FEC89DB4106}" type="presParOf" srcId="{CE185CB3-9F98-4F49-9069-DFF615BAFA6B}" destId="{A108EAF4-FB97-4F29-9B1F-273CE384C524}" srcOrd="0" destOrd="0" presId="urn:microsoft.com/office/officeart/2005/8/layout/matrix1"/>
    <dgm:cxn modelId="{859A2814-7DE9-4AA5-8CA2-D76B69F5C2E0}" type="presParOf" srcId="{A108EAF4-FB97-4F29-9B1F-273CE384C524}" destId="{AFF5077C-F28F-4EF6-A128-91E285319B08}" srcOrd="0" destOrd="0" presId="urn:microsoft.com/office/officeart/2005/8/layout/matrix1"/>
    <dgm:cxn modelId="{D8306928-3A40-4160-B22C-A1CC2B4A797D}" type="presParOf" srcId="{A108EAF4-FB97-4F29-9B1F-273CE384C524}" destId="{864BB38D-5B92-42B8-8C85-9D42658B1B29}" srcOrd="1" destOrd="0" presId="urn:microsoft.com/office/officeart/2005/8/layout/matrix1"/>
    <dgm:cxn modelId="{64842EB9-7F61-45C8-B5FB-D78DA2259B70}" type="presParOf" srcId="{A108EAF4-FB97-4F29-9B1F-273CE384C524}" destId="{CB4B46F9-D4DC-4BB1-A2F8-0A73F8F3A934}" srcOrd="2" destOrd="0" presId="urn:microsoft.com/office/officeart/2005/8/layout/matrix1"/>
    <dgm:cxn modelId="{BA8B8A5A-4140-4097-B147-66C76F0FF036}" type="presParOf" srcId="{A108EAF4-FB97-4F29-9B1F-273CE384C524}" destId="{5F0EC238-61AC-4B1A-944C-24FAFA1BDAC5}" srcOrd="3" destOrd="0" presId="urn:microsoft.com/office/officeart/2005/8/layout/matrix1"/>
    <dgm:cxn modelId="{02D593BC-409B-4C98-B867-19C8F7ECFFC3}" type="presParOf" srcId="{A108EAF4-FB97-4F29-9B1F-273CE384C524}" destId="{00409F44-4431-45C0-BC7D-7C9457F587CD}" srcOrd="4" destOrd="0" presId="urn:microsoft.com/office/officeart/2005/8/layout/matrix1"/>
    <dgm:cxn modelId="{2F56AEBE-65CD-41CB-99BC-BE5EC0F11448}" type="presParOf" srcId="{A108EAF4-FB97-4F29-9B1F-273CE384C524}" destId="{A12A0CF8-517B-49CC-9C19-13A4F88C936E}" srcOrd="5" destOrd="0" presId="urn:microsoft.com/office/officeart/2005/8/layout/matrix1"/>
    <dgm:cxn modelId="{7F0A3DA6-C433-44D0-B367-1D11E17F6FC6}" type="presParOf" srcId="{A108EAF4-FB97-4F29-9B1F-273CE384C524}" destId="{F0711A0D-8287-460D-BE00-6CA91D09145F}" srcOrd="6" destOrd="0" presId="urn:microsoft.com/office/officeart/2005/8/layout/matrix1"/>
    <dgm:cxn modelId="{4C08CF08-C22C-4657-A0CB-B6353A767AE9}" type="presParOf" srcId="{A108EAF4-FB97-4F29-9B1F-273CE384C524}" destId="{D8C31F56-3735-4A0E-9BA6-6252C23506CF}" srcOrd="7" destOrd="0" presId="urn:microsoft.com/office/officeart/2005/8/layout/matrix1"/>
    <dgm:cxn modelId="{F32C26E4-D6B9-4F9E-A0D3-3FF90842960B}" type="presParOf" srcId="{CE185CB3-9F98-4F49-9069-DFF615BAFA6B}" destId="{6B999E79-18C9-435D-8534-FFAFFFB5FAE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59FA3E-1B9F-4270-AD0E-6B7804491286}" type="doc">
      <dgm:prSet loTypeId="urn:microsoft.com/office/officeart/2005/8/layout/matrix1" loCatId="matrix" qsTypeId="urn:microsoft.com/office/officeart/2005/8/quickstyle/3d3" qsCatId="3D" csTypeId="urn:microsoft.com/office/officeart/2005/8/colors/colorful5" csCatId="colorful" phldr="1"/>
      <dgm:spPr/>
      <dgm:t>
        <a:bodyPr/>
        <a:lstStyle/>
        <a:p>
          <a:endParaRPr lang="it-IT"/>
        </a:p>
      </dgm:t>
    </dgm:pt>
    <dgm:pt modelId="{D5A5E1A6-6B3D-4B9F-AE29-594248A91A72}">
      <dgm:prSet custT="1"/>
      <dgm:spPr/>
      <dgm:t>
        <a:bodyPr/>
        <a:lstStyle/>
        <a:p>
          <a:pPr rtl="0"/>
          <a:r>
            <a:rPr kumimoji="1" lang="en-US" sz="2400" b="1" dirty="0" err="1"/>
            <a:t>Sonno</a:t>
          </a:r>
          <a:r>
            <a:rPr kumimoji="1" lang="en-US" sz="2400" b="1" dirty="0"/>
            <a:t> </a:t>
          </a:r>
          <a:r>
            <a:rPr kumimoji="1" lang="en-US" sz="2400" b="1" dirty="0" err="1"/>
            <a:t>nei</a:t>
          </a:r>
          <a:r>
            <a:rPr kumimoji="1" lang="en-US" sz="2400" b="1" dirty="0"/>
            <a:t> </a:t>
          </a:r>
          <a:r>
            <a:rPr kumimoji="1" lang="en-US" sz="2400" b="1" dirty="0" err="1"/>
            <a:t>Prescolari</a:t>
          </a:r>
          <a:endParaRPr lang="it-IT" sz="2400" b="1" dirty="0"/>
        </a:p>
      </dgm:t>
    </dgm:pt>
    <dgm:pt modelId="{0C89AFFE-C3FF-49DF-8711-341B90C3F715}" type="parTrans" cxnId="{69C8848E-CF2C-4847-A889-0D9FCBD94643}">
      <dgm:prSet/>
      <dgm:spPr/>
      <dgm:t>
        <a:bodyPr/>
        <a:lstStyle/>
        <a:p>
          <a:endParaRPr lang="it-IT" sz="2800">
            <a:solidFill>
              <a:schemeClr val="bg2"/>
            </a:solidFill>
          </a:endParaRPr>
        </a:p>
      </dgm:t>
    </dgm:pt>
    <dgm:pt modelId="{1085CCF6-DD57-4D9A-BFBD-27E81D0F8938}" type="sibTrans" cxnId="{69C8848E-CF2C-4847-A889-0D9FCBD94643}">
      <dgm:prSet/>
      <dgm:spPr/>
      <dgm:t>
        <a:bodyPr/>
        <a:lstStyle/>
        <a:p>
          <a:endParaRPr lang="it-IT" sz="2800">
            <a:solidFill>
              <a:schemeClr val="bg2"/>
            </a:solidFill>
          </a:endParaRPr>
        </a:p>
      </dgm:t>
    </dgm:pt>
    <dgm:pt modelId="{0AA533CB-04C8-4495-9B3B-6D7C3916FF01}">
      <dgm:prSet custT="1"/>
      <dgm:spPr/>
      <dgm:t>
        <a:bodyPr/>
        <a:lstStyle/>
        <a:p>
          <a:pPr rtl="0"/>
          <a:r>
            <a:rPr kumimoji="1" lang="en-US" sz="2400" dirty="0"/>
            <a:t>TST:  11-12 h</a:t>
          </a:r>
          <a:endParaRPr lang="it-IT" sz="2400" dirty="0"/>
        </a:p>
      </dgm:t>
    </dgm:pt>
    <dgm:pt modelId="{0E0B6778-423A-453A-8AD0-78B2C662CF1B}" type="parTrans" cxnId="{8EE2D061-959A-494F-9AA5-9933604317E2}">
      <dgm:prSet/>
      <dgm:spPr/>
      <dgm:t>
        <a:bodyPr/>
        <a:lstStyle/>
        <a:p>
          <a:endParaRPr lang="it-IT" sz="2800">
            <a:solidFill>
              <a:schemeClr val="bg2"/>
            </a:solidFill>
          </a:endParaRPr>
        </a:p>
      </dgm:t>
    </dgm:pt>
    <dgm:pt modelId="{2A2EC8E2-28DC-4C59-9DC6-019BD4A61F9A}" type="sibTrans" cxnId="{8EE2D061-959A-494F-9AA5-9933604317E2}">
      <dgm:prSet/>
      <dgm:spPr/>
      <dgm:t>
        <a:bodyPr/>
        <a:lstStyle/>
        <a:p>
          <a:endParaRPr lang="it-IT" sz="2800">
            <a:solidFill>
              <a:schemeClr val="bg2"/>
            </a:solidFill>
          </a:endParaRPr>
        </a:p>
      </dgm:t>
    </dgm:pt>
    <dgm:pt modelId="{40DAE4CC-D32E-4CD7-BF89-A4CBF69E235A}">
      <dgm:prSet custT="1"/>
      <dgm:spPr/>
      <dgm:t>
        <a:bodyPr/>
        <a:lstStyle/>
        <a:p>
          <a:pPr rtl="0">
            <a:spcAft>
              <a:spcPts val="600"/>
            </a:spcAft>
          </a:pPr>
          <a:r>
            <a:rPr kumimoji="1" lang="en-US" sz="2400" dirty="0"/>
            <a:t>Naps</a:t>
          </a:r>
          <a:endParaRPr lang="it-IT" sz="2400" dirty="0"/>
        </a:p>
      </dgm:t>
    </dgm:pt>
    <dgm:pt modelId="{5A833F41-41F8-44D6-B7BC-D211BC7FDB55}" type="parTrans" cxnId="{64A762CB-907C-41FD-A749-903C1B60599F}">
      <dgm:prSet/>
      <dgm:spPr/>
      <dgm:t>
        <a:bodyPr/>
        <a:lstStyle/>
        <a:p>
          <a:endParaRPr lang="it-IT" sz="2800">
            <a:solidFill>
              <a:schemeClr val="bg2"/>
            </a:solidFill>
          </a:endParaRPr>
        </a:p>
      </dgm:t>
    </dgm:pt>
    <dgm:pt modelId="{D0BC449B-0BF8-4463-8BA6-EF18B2EDA95E}" type="sibTrans" cxnId="{64A762CB-907C-41FD-A749-903C1B60599F}">
      <dgm:prSet/>
      <dgm:spPr/>
      <dgm:t>
        <a:bodyPr/>
        <a:lstStyle/>
        <a:p>
          <a:endParaRPr lang="it-IT" sz="2800">
            <a:solidFill>
              <a:schemeClr val="bg2"/>
            </a:solidFill>
          </a:endParaRPr>
        </a:p>
      </dgm:t>
    </dgm:pt>
    <dgm:pt modelId="{91C7DDA7-5AF6-41BD-B930-C9B5E5A2D68F}">
      <dgm:prSet custT="1"/>
      <dgm:spPr/>
      <dgm:t>
        <a:bodyPr/>
        <a:lstStyle/>
        <a:p>
          <a:pPr rtl="0">
            <a:spcAft>
              <a:spcPts val="600"/>
            </a:spcAft>
          </a:pPr>
          <a:r>
            <a:rPr kumimoji="1" lang="en-US" sz="1800" dirty="0"/>
            <a:t>92% 3 a; 27% 5 a</a:t>
          </a:r>
          <a:endParaRPr lang="it-IT" sz="1800" dirty="0"/>
        </a:p>
      </dgm:t>
    </dgm:pt>
    <dgm:pt modelId="{F29149EA-041E-495A-A8B4-935CFAA9D2B9}" type="parTrans" cxnId="{0BBAF30D-214B-40D5-9ACA-08D2859498D0}">
      <dgm:prSet/>
      <dgm:spPr/>
      <dgm:t>
        <a:bodyPr/>
        <a:lstStyle/>
        <a:p>
          <a:endParaRPr lang="it-IT" sz="2800">
            <a:solidFill>
              <a:schemeClr val="bg2"/>
            </a:solidFill>
          </a:endParaRPr>
        </a:p>
      </dgm:t>
    </dgm:pt>
    <dgm:pt modelId="{6E0D86F3-B649-466F-B6BF-1FEC4FF0C094}" type="sibTrans" cxnId="{0BBAF30D-214B-40D5-9ACA-08D2859498D0}">
      <dgm:prSet/>
      <dgm:spPr/>
      <dgm:t>
        <a:bodyPr/>
        <a:lstStyle/>
        <a:p>
          <a:endParaRPr lang="it-IT" sz="2800">
            <a:solidFill>
              <a:schemeClr val="bg2"/>
            </a:solidFill>
          </a:endParaRPr>
        </a:p>
      </dgm:t>
    </dgm:pt>
    <dgm:pt modelId="{091D7905-2065-47BA-A3A1-7649B601FA84}">
      <dgm:prSet custT="1"/>
      <dgm:spPr/>
      <dgm:t>
        <a:bodyPr/>
        <a:lstStyle/>
        <a:p>
          <a:pPr rtl="0"/>
          <a:r>
            <a:rPr kumimoji="1" lang="en-US" sz="2400" dirty="0" err="1"/>
            <a:t>Problemi</a:t>
          </a:r>
          <a:r>
            <a:rPr kumimoji="1" lang="en-US" sz="2400" dirty="0"/>
            <a:t> di </a:t>
          </a:r>
          <a:r>
            <a:rPr kumimoji="1" lang="en-US" sz="2400" dirty="0" err="1"/>
            <a:t>sonno</a:t>
          </a:r>
          <a:r>
            <a:rPr kumimoji="1" lang="en-US" sz="2400" dirty="0"/>
            <a:t>: 15-30%</a:t>
          </a:r>
          <a:endParaRPr lang="it-IT" sz="2400" dirty="0"/>
        </a:p>
      </dgm:t>
    </dgm:pt>
    <dgm:pt modelId="{E8DF52A7-7C03-4CEA-A953-3B211EDD4375}" type="parTrans" cxnId="{52786888-AB99-4739-AD49-2BD13600213B}">
      <dgm:prSet/>
      <dgm:spPr/>
      <dgm:t>
        <a:bodyPr/>
        <a:lstStyle/>
        <a:p>
          <a:endParaRPr lang="it-IT" sz="2800">
            <a:solidFill>
              <a:schemeClr val="bg2"/>
            </a:solidFill>
          </a:endParaRPr>
        </a:p>
      </dgm:t>
    </dgm:pt>
    <dgm:pt modelId="{63E1FA2F-DBDF-4E80-88AE-F75BA6270279}" type="sibTrans" cxnId="{52786888-AB99-4739-AD49-2BD13600213B}">
      <dgm:prSet/>
      <dgm:spPr/>
      <dgm:t>
        <a:bodyPr/>
        <a:lstStyle/>
        <a:p>
          <a:endParaRPr lang="it-IT" sz="2800">
            <a:solidFill>
              <a:schemeClr val="bg2"/>
            </a:solidFill>
          </a:endParaRPr>
        </a:p>
      </dgm:t>
    </dgm:pt>
    <dgm:pt modelId="{89179559-FD91-432D-8EBA-8349172339B7}">
      <dgm:prSet custT="1"/>
      <dgm:spPr/>
      <dgm:t>
        <a:bodyPr/>
        <a:lstStyle/>
        <a:p>
          <a:r>
            <a:rPr lang="it-IT" sz="2400" dirty="0"/>
            <a:t>Insonnia, </a:t>
          </a:r>
          <a:r>
            <a:rPr lang="it-IT" sz="2400" dirty="0" err="1"/>
            <a:t>arousal</a:t>
          </a:r>
          <a:r>
            <a:rPr lang="it-IT" sz="2400" dirty="0"/>
            <a:t> </a:t>
          </a:r>
          <a:r>
            <a:rPr lang="it-IT" sz="2400" dirty="0" err="1"/>
            <a:t>dis</a:t>
          </a:r>
          <a:r>
            <a:rPr lang="it-IT" sz="2400" dirty="0"/>
            <a:t>., OSAS</a:t>
          </a:r>
        </a:p>
      </dgm:t>
    </dgm:pt>
    <dgm:pt modelId="{E9904004-22C7-4FEF-8EDB-AA6A57C988C3}" type="parTrans" cxnId="{4605D4C2-F8D0-4BA5-BE4A-49FA50DFF0D4}">
      <dgm:prSet/>
      <dgm:spPr/>
      <dgm:t>
        <a:bodyPr/>
        <a:lstStyle/>
        <a:p>
          <a:endParaRPr lang="it-IT" sz="2800">
            <a:solidFill>
              <a:schemeClr val="bg2"/>
            </a:solidFill>
          </a:endParaRPr>
        </a:p>
      </dgm:t>
    </dgm:pt>
    <dgm:pt modelId="{7CA4E4A9-6E86-4D21-A2EE-393DA6BA93FD}" type="sibTrans" cxnId="{4605D4C2-F8D0-4BA5-BE4A-49FA50DFF0D4}">
      <dgm:prSet/>
      <dgm:spPr/>
      <dgm:t>
        <a:bodyPr/>
        <a:lstStyle/>
        <a:p>
          <a:endParaRPr lang="it-IT" sz="2800">
            <a:solidFill>
              <a:schemeClr val="bg2"/>
            </a:solidFill>
          </a:endParaRPr>
        </a:p>
      </dgm:t>
    </dgm:pt>
    <dgm:pt modelId="{DC94776B-36EC-F648-A0F3-DE506BF6CC0E}">
      <dgm:prSet custT="1"/>
      <dgm:spPr/>
      <dgm:t>
        <a:bodyPr/>
        <a:lstStyle/>
        <a:p>
          <a:pPr rtl="0">
            <a:spcAft>
              <a:spcPts val="600"/>
            </a:spcAft>
          </a:pPr>
          <a:r>
            <a:rPr lang="it-IT" sz="1800" dirty="0"/>
            <a:t>Sera </a:t>
          </a:r>
          <a:r>
            <a:rPr lang="it-IT" sz="1800" dirty="0" err="1"/>
            <a:t>forbidden</a:t>
          </a:r>
          <a:r>
            <a:rPr lang="it-IT" sz="1800" dirty="0"/>
            <a:t> zone</a:t>
          </a:r>
        </a:p>
      </dgm:t>
    </dgm:pt>
    <dgm:pt modelId="{7CCB39A9-F613-D640-B049-1A7F1B6BFB94}" type="parTrans" cxnId="{FEFC4117-5AE3-D447-AB52-83B32C1E2043}">
      <dgm:prSet/>
      <dgm:spPr/>
      <dgm:t>
        <a:bodyPr/>
        <a:lstStyle/>
        <a:p>
          <a:endParaRPr lang="it-IT"/>
        </a:p>
      </dgm:t>
    </dgm:pt>
    <dgm:pt modelId="{BF1378F7-12E1-964C-A035-A1B6C11DC947}" type="sibTrans" cxnId="{FEFC4117-5AE3-D447-AB52-83B32C1E2043}">
      <dgm:prSet/>
      <dgm:spPr/>
      <dgm:t>
        <a:bodyPr/>
        <a:lstStyle/>
        <a:p>
          <a:endParaRPr lang="it-IT"/>
        </a:p>
      </dgm:t>
    </dgm:pt>
    <dgm:pt modelId="{1B53A20C-40F1-42F8-97F7-8099091E3DFF}" type="pres">
      <dgm:prSet presAssocID="{2859FA3E-1B9F-4270-AD0E-6B7804491286}" presName="diagram" presStyleCnt="0">
        <dgm:presLayoutVars>
          <dgm:chMax val="1"/>
          <dgm:dir/>
          <dgm:animLvl val="ctr"/>
          <dgm:resizeHandles val="exact"/>
        </dgm:presLayoutVars>
      </dgm:prSet>
      <dgm:spPr/>
    </dgm:pt>
    <dgm:pt modelId="{9C9B62EE-096A-4DF6-9CB4-9F7743700CCA}" type="pres">
      <dgm:prSet presAssocID="{2859FA3E-1B9F-4270-AD0E-6B7804491286}" presName="matrix" presStyleCnt="0"/>
      <dgm:spPr/>
    </dgm:pt>
    <dgm:pt modelId="{E0C74AAE-68A7-4268-99FB-2BFA031F663E}" type="pres">
      <dgm:prSet presAssocID="{2859FA3E-1B9F-4270-AD0E-6B7804491286}" presName="tile1" presStyleLbl="node1" presStyleIdx="0" presStyleCnt="4"/>
      <dgm:spPr/>
    </dgm:pt>
    <dgm:pt modelId="{D65E4D81-68AD-471C-9581-F277D095E9AF}" type="pres">
      <dgm:prSet presAssocID="{2859FA3E-1B9F-4270-AD0E-6B7804491286}" presName="tile1text" presStyleLbl="node1" presStyleIdx="0" presStyleCnt="4">
        <dgm:presLayoutVars>
          <dgm:chMax val="0"/>
          <dgm:chPref val="0"/>
          <dgm:bulletEnabled val="1"/>
        </dgm:presLayoutVars>
      </dgm:prSet>
      <dgm:spPr/>
    </dgm:pt>
    <dgm:pt modelId="{6D45EB79-75AA-4602-B7A7-7BEC6FFDF08C}" type="pres">
      <dgm:prSet presAssocID="{2859FA3E-1B9F-4270-AD0E-6B7804491286}" presName="tile2" presStyleLbl="node1" presStyleIdx="1" presStyleCnt="4" custLinFactNeighborX="0"/>
      <dgm:spPr/>
    </dgm:pt>
    <dgm:pt modelId="{7929D74F-CAE0-4369-978C-AE28ED7C49A6}" type="pres">
      <dgm:prSet presAssocID="{2859FA3E-1B9F-4270-AD0E-6B7804491286}" presName="tile2text" presStyleLbl="node1" presStyleIdx="1" presStyleCnt="4">
        <dgm:presLayoutVars>
          <dgm:chMax val="0"/>
          <dgm:chPref val="0"/>
          <dgm:bulletEnabled val="1"/>
        </dgm:presLayoutVars>
      </dgm:prSet>
      <dgm:spPr/>
    </dgm:pt>
    <dgm:pt modelId="{A19A6E3F-5C51-4768-A0DE-D1D2C2C9233B}" type="pres">
      <dgm:prSet presAssocID="{2859FA3E-1B9F-4270-AD0E-6B7804491286}" presName="tile3" presStyleLbl="node1" presStyleIdx="2" presStyleCnt="4"/>
      <dgm:spPr/>
    </dgm:pt>
    <dgm:pt modelId="{13AD95EC-71A3-47E0-BAE5-9BC0FB7F0083}" type="pres">
      <dgm:prSet presAssocID="{2859FA3E-1B9F-4270-AD0E-6B7804491286}" presName="tile3text" presStyleLbl="node1" presStyleIdx="2" presStyleCnt="4">
        <dgm:presLayoutVars>
          <dgm:chMax val="0"/>
          <dgm:chPref val="0"/>
          <dgm:bulletEnabled val="1"/>
        </dgm:presLayoutVars>
      </dgm:prSet>
      <dgm:spPr/>
    </dgm:pt>
    <dgm:pt modelId="{7664120E-EB25-43D4-96A4-E6525D545267}" type="pres">
      <dgm:prSet presAssocID="{2859FA3E-1B9F-4270-AD0E-6B7804491286}" presName="tile4" presStyleLbl="node1" presStyleIdx="3" presStyleCnt="4"/>
      <dgm:spPr/>
    </dgm:pt>
    <dgm:pt modelId="{96C2478D-5391-4AAD-84D1-0CDB90024A14}" type="pres">
      <dgm:prSet presAssocID="{2859FA3E-1B9F-4270-AD0E-6B7804491286}" presName="tile4text" presStyleLbl="node1" presStyleIdx="3" presStyleCnt="4">
        <dgm:presLayoutVars>
          <dgm:chMax val="0"/>
          <dgm:chPref val="0"/>
          <dgm:bulletEnabled val="1"/>
        </dgm:presLayoutVars>
      </dgm:prSet>
      <dgm:spPr/>
    </dgm:pt>
    <dgm:pt modelId="{CE9E0404-15FA-45C5-B8D3-3B9B67FCCDB6}" type="pres">
      <dgm:prSet presAssocID="{2859FA3E-1B9F-4270-AD0E-6B7804491286}" presName="centerTile" presStyleLbl="fgShp" presStyleIdx="0" presStyleCnt="1" custScaleX="150210" custScaleY="79301" custLinFactNeighborY="15641">
        <dgm:presLayoutVars>
          <dgm:chMax val="0"/>
          <dgm:chPref val="0"/>
        </dgm:presLayoutVars>
      </dgm:prSet>
      <dgm:spPr/>
    </dgm:pt>
  </dgm:ptLst>
  <dgm:cxnLst>
    <dgm:cxn modelId="{AB453C09-9875-4A0D-9415-26FC4D00B8E1}" type="presOf" srcId="{091D7905-2065-47BA-A3A1-7649B601FA84}" destId="{13AD95EC-71A3-47E0-BAE5-9BC0FB7F0083}" srcOrd="1" destOrd="0" presId="urn:microsoft.com/office/officeart/2005/8/layout/matrix1"/>
    <dgm:cxn modelId="{0BBAF30D-214B-40D5-9ACA-08D2859498D0}" srcId="{40DAE4CC-D32E-4CD7-BF89-A4CBF69E235A}" destId="{91C7DDA7-5AF6-41BD-B930-C9B5E5A2D68F}" srcOrd="0" destOrd="0" parTransId="{F29149EA-041E-495A-A8B4-935CFAA9D2B9}" sibTransId="{6E0D86F3-B649-466F-B6BF-1FEC4FF0C094}"/>
    <dgm:cxn modelId="{FEFC4117-5AE3-D447-AB52-83B32C1E2043}" srcId="{40DAE4CC-D32E-4CD7-BF89-A4CBF69E235A}" destId="{DC94776B-36EC-F648-A0F3-DE506BF6CC0E}" srcOrd="1" destOrd="0" parTransId="{7CCB39A9-F613-D640-B049-1A7F1B6BFB94}" sibTransId="{BF1378F7-12E1-964C-A035-A1B6C11DC947}"/>
    <dgm:cxn modelId="{E2E52426-3B02-4091-8984-3A714DE31413}" type="presOf" srcId="{40DAE4CC-D32E-4CD7-BF89-A4CBF69E235A}" destId="{6D45EB79-75AA-4602-B7A7-7BEC6FFDF08C}" srcOrd="0" destOrd="0" presId="urn:microsoft.com/office/officeart/2005/8/layout/matrix1"/>
    <dgm:cxn modelId="{5955EE31-35C8-4CEB-B6BF-CC3FDBB15D6C}" type="presOf" srcId="{89179559-FD91-432D-8EBA-8349172339B7}" destId="{96C2478D-5391-4AAD-84D1-0CDB90024A14}" srcOrd="1" destOrd="0" presId="urn:microsoft.com/office/officeart/2005/8/layout/matrix1"/>
    <dgm:cxn modelId="{A1F5EC4C-1EF1-432A-BD31-5B872199013F}" type="presOf" srcId="{DC94776B-36EC-F648-A0F3-DE506BF6CC0E}" destId="{7929D74F-CAE0-4369-978C-AE28ED7C49A6}" srcOrd="1" destOrd="2" presId="urn:microsoft.com/office/officeart/2005/8/layout/matrix1"/>
    <dgm:cxn modelId="{A4BF565F-BC39-4B6D-AF91-72387EEFC41C}" type="presOf" srcId="{D5A5E1A6-6B3D-4B9F-AE29-594248A91A72}" destId="{CE9E0404-15FA-45C5-B8D3-3B9B67FCCDB6}" srcOrd="0" destOrd="0" presId="urn:microsoft.com/office/officeart/2005/8/layout/matrix1"/>
    <dgm:cxn modelId="{8EE2D061-959A-494F-9AA5-9933604317E2}" srcId="{D5A5E1A6-6B3D-4B9F-AE29-594248A91A72}" destId="{0AA533CB-04C8-4495-9B3B-6D7C3916FF01}" srcOrd="0" destOrd="0" parTransId="{0E0B6778-423A-453A-8AD0-78B2C662CF1B}" sibTransId="{2A2EC8E2-28DC-4C59-9DC6-019BD4A61F9A}"/>
    <dgm:cxn modelId="{2DC98C66-DF37-4612-87B5-21A6007ECF33}" type="presOf" srcId="{2859FA3E-1B9F-4270-AD0E-6B7804491286}" destId="{1B53A20C-40F1-42F8-97F7-8099091E3DFF}" srcOrd="0" destOrd="0" presId="urn:microsoft.com/office/officeart/2005/8/layout/matrix1"/>
    <dgm:cxn modelId="{D3397077-4AB1-44F4-AA2E-C92D9077B0D7}" type="presOf" srcId="{DC94776B-36EC-F648-A0F3-DE506BF6CC0E}" destId="{6D45EB79-75AA-4602-B7A7-7BEC6FFDF08C}" srcOrd="0" destOrd="2" presId="urn:microsoft.com/office/officeart/2005/8/layout/matrix1"/>
    <dgm:cxn modelId="{77B2FD7C-B3D4-4E3F-8AE8-BB6593B42772}" type="presOf" srcId="{0AA533CB-04C8-4495-9B3B-6D7C3916FF01}" destId="{D65E4D81-68AD-471C-9581-F277D095E9AF}" srcOrd="1" destOrd="0" presId="urn:microsoft.com/office/officeart/2005/8/layout/matrix1"/>
    <dgm:cxn modelId="{39B6A27E-F0F4-4B91-8D5A-BA98417137F1}" type="presOf" srcId="{40DAE4CC-D32E-4CD7-BF89-A4CBF69E235A}" destId="{7929D74F-CAE0-4369-978C-AE28ED7C49A6}" srcOrd="1" destOrd="0" presId="urn:microsoft.com/office/officeart/2005/8/layout/matrix1"/>
    <dgm:cxn modelId="{98AE7683-A520-4FA6-9716-134C0F7B309F}" type="presOf" srcId="{091D7905-2065-47BA-A3A1-7649B601FA84}" destId="{A19A6E3F-5C51-4768-A0DE-D1D2C2C9233B}" srcOrd="0" destOrd="0" presId="urn:microsoft.com/office/officeart/2005/8/layout/matrix1"/>
    <dgm:cxn modelId="{52786888-AB99-4739-AD49-2BD13600213B}" srcId="{D5A5E1A6-6B3D-4B9F-AE29-594248A91A72}" destId="{091D7905-2065-47BA-A3A1-7649B601FA84}" srcOrd="2" destOrd="0" parTransId="{E8DF52A7-7C03-4CEA-A953-3B211EDD4375}" sibTransId="{63E1FA2F-DBDF-4E80-88AE-F75BA6270279}"/>
    <dgm:cxn modelId="{69C8848E-CF2C-4847-A889-0D9FCBD94643}" srcId="{2859FA3E-1B9F-4270-AD0E-6B7804491286}" destId="{D5A5E1A6-6B3D-4B9F-AE29-594248A91A72}" srcOrd="0" destOrd="0" parTransId="{0C89AFFE-C3FF-49DF-8711-341B90C3F715}" sibTransId="{1085CCF6-DD57-4D9A-BFBD-27E81D0F8938}"/>
    <dgm:cxn modelId="{E0487A91-6719-4227-B3AD-9EE537363152}" type="presOf" srcId="{89179559-FD91-432D-8EBA-8349172339B7}" destId="{7664120E-EB25-43D4-96A4-E6525D545267}" srcOrd="0" destOrd="0" presId="urn:microsoft.com/office/officeart/2005/8/layout/matrix1"/>
    <dgm:cxn modelId="{0CEF9EAC-5DD6-42A6-AECB-B43A2F29CD5E}" type="presOf" srcId="{91C7DDA7-5AF6-41BD-B930-C9B5E5A2D68F}" destId="{6D45EB79-75AA-4602-B7A7-7BEC6FFDF08C}" srcOrd="0" destOrd="1" presId="urn:microsoft.com/office/officeart/2005/8/layout/matrix1"/>
    <dgm:cxn modelId="{4605D4C2-F8D0-4BA5-BE4A-49FA50DFF0D4}" srcId="{D5A5E1A6-6B3D-4B9F-AE29-594248A91A72}" destId="{89179559-FD91-432D-8EBA-8349172339B7}" srcOrd="3" destOrd="0" parTransId="{E9904004-22C7-4FEF-8EDB-AA6A57C988C3}" sibTransId="{7CA4E4A9-6E86-4D21-A2EE-393DA6BA93FD}"/>
    <dgm:cxn modelId="{33D900C3-5237-49DA-B480-EFC1FE4800C4}" type="presOf" srcId="{0AA533CB-04C8-4495-9B3B-6D7C3916FF01}" destId="{E0C74AAE-68A7-4268-99FB-2BFA031F663E}" srcOrd="0" destOrd="0" presId="urn:microsoft.com/office/officeart/2005/8/layout/matrix1"/>
    <dgm:cxn modelId="{0E0A7ACA-6669-42B2-8A75-150ECAB77EE2}" type="presOf" srcId="{91C7DDA7-5AF6-41BD-B930-C9B5E5A2D68F}" destId="{7929D74F-CAE0-4369-978C-AE28ED7C49A6}" srcOrd="1" destOrd="1" presId="urn:microsoft.com/office/officeart/2005/8/layout/matrix1"/>
    <dgm:cxn modelId="{64A762CB-907C-41FD-A749-903C1B60599F}" srcId="{D5A5E1A6-6B3D-4B9F-AE29-594248A91A72}" destId="{40DAE4CC-D32E-4CD7-BF89-A4CBF69E235A}" srcOrd="1" destOrd="0" parTransId="{5A833F41-41F8-44D6-B7BC-D211BC7FDB55}" sibTransId="{D0BC449B-0BF8-4463-8BA6-EF18B2EDA95E}"/>
    <dgm:cxn modelId="{C161C188-22DE-4A9B-8715-751157842BCD}" type="presParOf" srcId="{1B53A20C-40F1-42F8-97F7-8099091E3DFF}" destId="{9C9B62EE-096A-4DF6-9CB4-9F7743700CCA}" srcOrd="0" destOrd="0" presId="urn:microsoft.com/office/officeart/2005/8/layout/matrix1"/>
    <dgm:cxn modelId="{8CD9AD81-48B0-4B8D-B652-21CD3ADCB4A5}" type="presParOf" srcId="{9C9B62EE-096A-4DF6-9CB4-9F7743700CCA}" destId="{E0C74AAE-68A7-4268-99FB-2BFA031F663E}" srcOrd="0" destOrd="0" presId="urn:microsoft.com/office/officeart/2005/8/layout/matrix1"/>
    <dgm:cxn modelId="{E8C5B12F-1168-4C72-89CE-64374B0336F2}" type="presParOf" srcId="{9C9B62EE-096A-4DF6-9CB4-9F7743700CCA}" destId="{D65E4D81-68AD-471C-9581-F277D095E9AF}" srcOrd="1" destOrd="0" presId="urn:microsoft.com/office/officeart/2005/8/layout/matrix1"/>
    <dgm:cxn modelId="{B4D3D6F8-B059-4EC3-B78E-DBA03DDAE4DC}" type="presParOf" srcId="{9C9B62EE-096A-4DF6-9CB4-9F7743700CCA}" destId="{6D45EB79-75AA-4602-B7A7-7BEC6FFDF08C}" srcOrd="2" destOrd="0" presId="urn:microsoft.com/office/officeart/2005/8/layout/matrix1"/>
    <dgm:cxn modelId="{36E05124-C01C-4CA8-8629-48085685CCBA}" type="presParOf" srcId="{9C9B62EE-096A-4DF6-9CB4-9F7743700CCA}" destId="{7929D74F-CAE0-4369-978C-AE28ED7C49A6}" srcOrd="3" destOrd="0" presId="urn:microsoft.com/office/officeart/2005/8/layout/matrix1"/>
    <dgm:cxn modelId="{854AB9EC-2D06-452F-9C01-781AB2E29544}" type="presParOf" srcId="{9C9B62EE-096A-4DF6-9CB4-9F7743700CCA}" destId="{A19A6E3F-5C51-4768-A0DE-D1D2C2C9233B}" srcOrd="4" destOrd="0" presId="urn:microsoft.com/office/officeart/2005/8/layout/matrix1"/>
    <dgm:cxn modelId="{38C17D41-9E61-43AB-9766-E3E7C6B853CC}" type="presParOf" srcId="{9C9B62EE-096A-4DF6-9CB4-9F7743700CCA}" destId="{13AD95EC-71A3-47E0-BAE5-9BC0FB7F0083}" srcOrd="5" destOrd="0" presId="urn:microsoft.com/office/officeart/2005/8/layout/matrix1"/>
    <dgm:cxn modelId="{0E214BD7-61CA-48BF-9CFD-B169B1389568}" type="presParOf" srcId="{9C9B62EE-096A-4DF6-9CB4-9F7743700CCA}" destId="{7664120E-EB25-43D4-96A4-E6525D545267}" srcOrd="6" destOrd="0" presId="urn:microsoft.com/office/officeart/2005/8/layout/matrix1"/>
    <dgm:cxn modelId="{03427B3A-C238-4CBC-8A08-82CC02A498BD}" type="presParOf" srcId="{9C9B62EE-096A-4DF6-9CB4-9F7743700CCA}" destId="{96C2478D-5391-4AAD-84D1-0CDB90024A14}" srcOrd="7" destOrd="0" presId="urn:microsoft.com/office/officeart/2005/8/layout/matrix1"/>
    <dgm:cxn modelId="{47BEAAD7-9548-409A-9E20-01FBA65F6F8F}" type="presParOf" srcId="{1B53A20C-40F1-42F8-97F7-8099091E3DFF}" destId="{CE9E0404-15FA-45C5-B8D3-3B9B67FCCDB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453ED8-8260-4735-B5AC-1C03C21B592A}" type="doc">
      <dgm:prSet loTypeId="urn:microsoft.com/office/officeart/2005/8/layout/matrix1" loCatId="matrix" qsTypeId="urn:microsoft.com/office/officeart/2005/8/quickstyle/3d3" qsCatId="3D" csTypeId="urn:microsoft.com/office/officeart/2005/8/colors/colorful4" csCatId="colorful" phldr="1"/>
      <dgm:spPr/>
      <dgm:t>
        <a:bodyPr/>
        <a:lstStyle/>
        <a:p>
          <a:endParaRPr lang="it-IT"/>
        </a:p>
      </dgm:t>
    </dgm:pt>
    <dgm:pt modelId="{0804602F-0D39-46A7-8946-2F2427C0A11E}">
      <dgm:prSet custT="1"/>
      <dgm:spPr/>
      <dgm:t>
        <a:bodyPr/>
        <a:lstStyle/>
        <a:p>
          <a:pPr rtl="0"/>
          <a:r>
            <a:rPr kumimoji="1" lang="en-US" sz="2400" b="1" dirty="0" err="1"/>
            <a:t>Sonno</a:t>
          </a:r>
          <a:r>
            <a:rPr kumimoji="1" lang="en-US" sz="2400" b="1" dirty="0"/>
            <a:t> </a:t>
          </a:r>
          <a:r>
            <a:rPr kumimoji="1" lang="en-US" sz="2400" b="1" dirty="0" err="1"/>
            <a:t>negli</a:t>
          </a:r>
          <a:r>
            <a:rPr kumimoji="1" lang="en-US" sz="2400" b="1" dirty="0"/>
            <a:t> </a:t>
          </a:r>
          <a:r>
            <a:rPr kumimoji="1" lang="en-US" sz="2400" b="1" dirty="0" err="1"/>
            <a:t>scolari</a:t>
          </a:r>
          <a:endParaRPr kumimoji="1" lang="en-US" sz="2400" b="1" dirty="0"/>
        </a:p>
      </dgm:t>
    </dgm:pt>
    <dgm:pt modelId="{F99A269C-22FA-41E3-BE3F-A6B73811F49E}" type="parTrans" cxnId="{CC8BB2A5-2190-401F-9A29-A4CC350CFFDE}">
      <dgm:prSet/>
      <dgm:spPr/>
      <dgm:t>
        <a:bodyPr/>
        <a:lstStyle/>
        <a:p>
          <a:endParaRPr lang="it-IT" sz="2400">
            <a:solidFill>
              <a:schemeClr val="bg2"/>
            </a:solidFill>
          </a:endParaRPr>
        </a:p>
      </dgm:t>
    </dgm:pt>
    <dgm:pt modelId="{C540BF16-BA1C-41ED-A27F-AB9AB04530D8}" type="sibTrans" cxnId="{CC8BB2A5-2190-401F-9A29-A4CC350CFFDE}">
      <dgm:prSet/>
      <dgm:spPr/>
      <dgm:t>
        <a:bodyPr/>
        <a:lstStyle/>
        <a:p>
          <a:endParaRPr lang="it-IT" sz="2400">
            <a:solidFill>
              <a:schemeClr val="bg2"/>
            </a:solidFill>
          </a:endParaRPr>
        </a:p>
      </dgm:t>
    </dgm:pt>
    <dgm:pt modelId="{DB72543E-D4E5-4A74-9D28-0F692272A9B6}">
      <dgm:prSet custT="1"/>
      <dgm:spPr/>
      <dgm:t>
        <a:bodyPr/>
        <a:lstStyle/>
        <a:p>
          <a:pPr rtl="0"/>
          <a:r>
            <a:rPr kumimoji="1" lang="en-US" sz="2400" b="0" i="0" baseline="0" dirty="0"/>
            <a:t>TST: 8 - 10 h</a:t>
          </a:r>
          <a:endParaRPr lang="it-IT" sz="2400" dirty="0"/>
        </a:p>
      </dgm:t>
    </dgm:pt>
    <dgm:pt modelId="{12F91B3E-D63B-41E1-A2B7-37EC29AA42F8}" type="parTrans" cxnId="{79C12EC2-308D-4E0A-AC0F-BA1FEADF9813}">
      <dgm:prSet/>
      <dgm:spPr/>
      <dgm:t>
        <a:bodyPr/>
        <a:lstStyle/>
        <a:p>
          <a:endParaRPr lang="it-IT" sz="2400">
            <a:solidFill>
              <a:schemeClr val="bg2"/>
            </a:solidFill>
          </a:endParaRPr>
        </a:p>
      </dgm:t>
    </dgm:pt>
    <dgm:pt modelId="{565D59BB-6410-4E02-BB69-071D148996C1}" type="sibTrans" cxnId="{79C12EC2-308D-4E0A-AC0F-BA1FEADF9813}">
      <dgm:prSet/>
      <dgm:spPr/>
      <dgm:t>
        <a:bodyPr/>
        <a:lstStyle/>
        <a:p>
          <a:endParaRPr lang="it-IT" sz="2400">
            <a:solidFill>
              <a:schemeClr val="bg2"/>
            </a:solidFill>
          </a:endParaRPr>
        </a:p>
      </dgm:t>
    </dgm:pt>
    <dgm:pt modelId="{CD17D1FF-4981-40AE-8411-DED95E0151AE}">
      <dgm:prSet custT="1"/>
      <dgm:spPr/>
      <dgm:t>
        <a:bodyPr/>
        <a:lstStyle/>
        <a:p>
          <a:pPr rtl="0"/>
          <a:r>
            <a:rPr lang="it-IT" sz="2000" dirty="0"/>
            <a:t>Breve latenza sonno, alto livello di vigilanza </a:t>
          </a:r>
          <a:endParaRPr kumimoji="1" lang="en-US" sz="2000" b="0" i="0" baseline="0" dirty="0"/>
        </a:p>
      </dgm:t>
    </dgm:pt>
    <dgm:pt modelId="{F50D7F5A-4BC6-446B-A122-DC9B5AA32A67}" type="parTrans" cxnId="{0D50364F-555A-40D1-8149-90BAD19D10D8}">
      <dgm:prSet/>
      <dgm:spPr/>
      <dgm:t>
        <a:bodyPr/>
        <a:lstStyle/>
        <a:p>
          <a:endParaRPr lang="it-IT" sz="2400">
            <a:solidFill>
              <a:schemeClr val="bg2"/>
            </a:solidFill>
          </a:endParaRPr>
        </a:p>
      </dgm:t>
    </dgm:pt>
    <dgm:pt modelId="{9ECB62E7-C966-48A8-AA5C-58E6FB1BC526}" type="sibTrans" cxnId="{0D50364F-555A-40D1-8149-90BAD19D10D8}">
      <dgm:prSet/>
      <dgm:spPr/>
      <dgm:t>
        <a:bodyPr/>
        <a:lstStyle/>
        <a:p>
          <a:endParaRPr lang="it-IT" sz="2400">
            <a:solidFill>
              <a:schemeClr val="bg2"/>
            </a:solidFill>
          </a:endParaRPr>
        </a:p>
      </dgm:t>
    </dgm:pt>
    <dgm:pt modelId="{9C4BDDC1-DDA4-437A-9A0A-B2DFB6B4F9C7}">
      <dgm:prSet custT="1"/>
      <dgm:spPr/>
      <dgm:t>
        <a:bodyPr/>
        <a:lstStyle/>
        <a:p>
          <a:pPr rtl="0"/>
          <a:r>
            <a:rPr lang="it-IT" sz="2000" dirty="0"/>
            <a:t>Sonnambulismo, </a:t>
          </a:r>
          <a:r>
            <a:rPr lang="it-IT" sz="2000" dirty="0" err="1"/>
            <a:t>arousal</a:t>
          </a:r>
          <a:r>
            <a:rPr lang="it-IT" sz="2000" dirty="0"/>
            <a:t> </a:t>
          </a:r>
          <a:r>
            <a:rPr lang="it-IT" sz="2000" dirty="0" err="1"/>
            <a:t>dis</a:t>
          </a:r>
          <a:r>
            <a:rPr lang="it-IT" sz="2000" dirty="0"/>
            <a:t>, paure </a:t>
          </a:r>
          <a:r>
            <a:rPr lang="it-IT" sz="2000" dirty="0" err="1"/>
            <a:t>addorm</a:t>
          </a:r>
          <a:r>
            <a:rPr lang="it-IT" sz="2000" dirty="0"/>
            <a:t>., RLS, OSAS</a:t>
          </a:r>
          <a:endParaRPr kumimoji="1" lang="en-US" sz="2000" b="0" i="0" baseline="0" dirty="0"/>
        </a:p>
      </dgm:t>
    </dgm:pt>
    <dgm:pt modelId="{6A791609-6BF6-4F4F-A4C4-4BDB4B0269C8}" type="parTrans" cxnId="{73ECEE68-B5A5-4249-9A8D-8DFA5B12F2B5}">
      <dgm:prSet/>
      <dgm:spPr/>
      <dgm:t>
        <a:bodyPr/>
        <a:lstStyle/>
        <a:p>
          <a:endParaRPr lang="it-IT" sz="2400">
            <a:solidFill>
              <a:schemeClr val="bg2"/>
            </a:solidFill>
          </a:endParaRPr>
        </a:p>
      </dgm:t>
    </dgm:pt>
    <dgm:pt modelId="{888E3BF7-B976-48FE-8337-EFD55C661251}" type="sibTrans" cxnId="{73ECEE68-B5A5-4249-9A8D-8DFA5B12F2B5}">
      <dgm:prSet/>
      <dgm:spPr/>
      <dgm:t>
        <a:bodyPr/>
        <a:lstStyle/>
        <a:p>
          <a:endParaRPr lang="it-IT" sz="2400">
            <a:solidFill>
              <a:schemeClr val="bg2"/>
            </a:solidFill>
          </a:endParaRPr>
        </a:p>
      </dgm:t>
    </dgm:pt>
    <dgm:pt modelId="{2F5D99BC-1F43-4971-AA0E-24C8EAB0D02E}">
      <dgm:prSet/>
      <dgm:spPr/>
      <dgm:t>
        <a:bodyPr/>
        <a:lstStyle/>
        <a:p>
          <a:pPr rtl="0"/>
          <a:endParaRPr kumimoji="1" lang="en-US" sz="2400" b="0" i="0" baseline="0" dirty="0">
            <a:solidFill>
              <a:schemeClr val="bg2"/>
            </a:solidFill>
          </a:endParaRPr>
        </a:p>
      </dgm:t>
    </dgm:pt>
    <dgm:pt modelId="{1352D52D-3819-4C21-BD36-FC7944153896}" type="parTrans" cxnId="{4EA54936-7E4E-48B1-B696-ECBE11DB09BF}">
      <dgm:prSet/>
      <dgm:spPr/>
      <dgm:t>
        <a:bodyPr/>
        <a:lstStyle/>
        <a:p>
          <a:endParaRPr lang="it-IT" sz="2400">
            <a:solidFill>
              <a:schemeClr val="bg2"/>
            </a:solidFill>
          </a:endParaRPr>
        </a:p>
      </dgm:t>
    </dgm:pt>
    <dgm:pt modelId="{2189D5BA-AC0A-4C3B-AC87-92DDE707FC6E}" type="sibTrans" cxnId="{4EA54936-7E4E-48B1-B696-ECBE11DB09BF}">
      <dgm:prSet/>
      <dgm:spPr/>
      <dgm:t>
        <a:bodyPr/>
        <a:lstStyle/>
        <a:p>
          <a:endParaRPr lang="it-IT" sz="2400">
            <a:solidFill>
              <a:schemeClr val="bg2"/>
            </a:solidFill>
          </a:endParaRPr>
        </a:p>
      </dgm:t>
    </dgm:pt>
    <dgm:pt modelId="{5E8BE5D1-984E-D241-A695-3DEC373BF293}">
      <dgm:prSet custT="1"/>
      <dgm:spPr/>
      <dgm:t>
        <a:bodyPr/>
        <a:lstStyle/>
        <a:p>
          <a:pPr rtl="0"/>
          <a:r>
            <a:rPr kumimoji="1" lang="en-US" sz="2400" dirty="0" err="1"/>
            <a:t>Problemi</a:t>
          </a:r>
          <a:r>
            <a:rPr kumimoji="1" lang="en-US" sz="2400" dirty="0"/>
            <a:t> di </a:t>
          </a:r>
          <a:r>
            <a:rPr kumimoji="1" lang="en-US" sz="2400" dirty="0" err="1"/>
            <a:t>sonno</a:t>
          </a:r>
          <a:r>
            <a:rPr kumimoji="1" lang="en-US" sz="2400" dirty="0"/>
            <a:t>:</a:t>
          </a:r>
          <a:r>
            <a:rPr kumimoji="1" lang="en-US" sz="2400" b="0" i="0" baseline="0" dirty="0"/>
            <a:t> 10%</a:t>
          </a:r>
        </a:p>
      </dgm:t>
    </dgm:pt>
    <dgm:pt modelId="{C3FA39AC-BB66-DC43-8316-6234C2AD0017}" type="parTrans" cxnId="{4487F021-AF68-6041-9C40-A92C9719D41D}">
      <dgm:prSet/>
      <dgm:spPr/>
      <dgm:t>
        <a:bodyPr/>
        <a:lstStyle/>
        <a:p>
          <a:endParaRPr lang="it-IT"/>
        </a:p>
      </dgm:t>
    </dgm:pt>
    <dgm:pt modelId="{6A4D41FC-28ED-D149-BF26-95E6DAC979DB}" type="sibTrans" cxnId="{4487F021-AF68-6041-9C40-A92C9719D41D}">
      <dgm:prSet/>
      <dgm:spPr/>
      <dgm:t>
        <a:bodyPr/>
        <a:lstStyle/>
        <a:p>
          <a:endParaRPr lang="it-IT"/>
        </a:p>
      </dgm:t>
    </dgm:pt>
    <dgm:pt modelId="{69BE9E2D-41E0-4277-A471-6EED4D63FBBB}" type="pres">
      <dgm:prSet presAssocID="{A1453ED8-8260-4735-B5AC-1C03C21B592A}" presName="diagram" presStyleCnt="0">
        <dgm:presLayoutVars>
          <dgm:chMax val="1"/>
          <dgm:dir/>
          <dgm:animLvl val="ctr"/>
          <dgm:resizeHandles val="exact"/>
        </dgm:presLayoutVars>
      </dgm:prSet>
      <dgm:spPr/>
    </dgm:pt>
    <dgm:pt modelId="{C9D5DD1F-29F4-42EE-95EE-3ED0D4533FC0}" type="pres">
      <dgm:prSet presAssocID="{A1453ED8-8260-4735-B5AC-1C03C21B592A}" presName="matrix" presStyleCnt="0"/>
      <dgm:spPr/>
    </dgm:pt>
    <dgm:pt modelId="{50311A2B-02E4-4ECD-9CAB-03E00B579613}" type="pres">
      <dgm:prSet presAssocID="{A1453ED8-8260-4735-B5AC-1C03C21B592A}" presName="tile1" presStyleLbl="node1" presStyleIdx="0" presStyleCnt="4"/>
      <dgm:spPr/>
    </dgm:pt>
    <dgm:pt modelId="{88B6B1E1-2371-4C89-8EBD-693821425804}" type="pres">
      <dgm:prSet presAssocID="{A1453ED8-8260-4735-B5AC-1C03C21B592A}" presName="tile1text" presStyleLbl="node1" presStyleIdx="0" presStyleCnt="4">
        <dgm:presLayoutVars>
          <dgm:chMax val="0"/>
          <dgm:chPref val="0"/>
          <dgm:bulletEnabled val="1"/>
        </dgm:presLayoutVars>
      </dgm:prSet>
      <dgm:spPr/>
    </dgm:pt>
    <dgm:pt modelId="{E51A4BDE-4833-429F-9FD1-81F1DDAF0D8E}" type="pres">
      <dgm:prSet presAssocID="{A1453ED8-8260-4735-B5AC-1C03C21B592A}" presName="tile2" presStyleLbl="node1" presStyleIdx="1" presStyleCnt="4"/>
      <dgm:spPr/>
    </dgm:pt>
    <dgm:pt modelId="{22DF8350-375C-4B65-A8A9-2C96613DDCB3}" type="pres">
      <dgm:prSet presAssocID="{A1453ED8-8260-4735-B5AC-1C03C21B592A}" presName="tile2text" presStyleLbl="node1" presStyleIdx="1" presStyleCnt="4">
        <dgm:presLayoutVars>
          <dgm:chMax val="0"/>
          <dgm:chPref val="0"/>
          <dgm:bulletEnabled val="1"/>
        </dgm:presLayoutVars>
      </dgm:prSet>
      <dgm:spPr/>
    </dgm:pt>
    <dgm:pt modelId="{152502FC-E548-4CEA-8CD3-F6F6FC9143B9}" type="pres">
      <dgm:prSet presAssocID="{A1453ED8-8260-4735-B5AC-1C03C21B592A}" presName="tile3" presStyleLbl="node1" presStyleIdx="2" presStyleCnt="4"/>
      <dgm:spPr/>
    </dgm:pt>
    <dgm:pt modelId="{564F59FF-BFBB-42A0-ABEB-6C901760CCC9}" type="pres">
      <dgm:prSet presAssocID="{A1453ED8-8260-4735-B5AC-1C03C21B592A}" presName="tile3text" presStyleLbl="node1" presStyleIdx="2" presStyleCnt="4">
        <dgm:presLayoutVars>
          <dgm:chMax val="0"/>
          <dgm:chPref val="0"/>
          <dgm:bulletEnabled val="1"/>
        </dgm:presLayoutVars>
      </dgm:prSet>
      <dgm:spPr/>
    </dgm:pt>
    <dgm:pt modelId="{6F858D5C-4BE5-44B8-9E0E-1B91A1505780}" type="pres">
      <dgm:prSet presAssocID="{A1453ED8-8260-4735-B5AC-1C03C21B592A}" presName="tile4" presStyleLbl="node1" presStyleIdx="3" presStyleCnt="4"/>
      <dgm:spPr/>
    </dgm:pt>
    <dgm:pt modelId="{66ED5175-61BE-4374-818B-5F00CE2528B1}" type="pres">
      <dgm:prSet presAssocID="{A1453ED8-8260-4735-B5AC-1C03C21B592A}" presName="tile4text" presStyleLbl="node1" presStyleIdx="3" presStyleCnt="4">
        <dgm:presLayoutVars>
          <dgm:chMax val="0"/>
          <dgm:chPref val="0"/>
          <dgm:bulletEnabled val="1"/>
        </dgm:presLayoutVars>
      </dgm:prSet>
      <dgm:spPr/>
    </dgm:pt>
    <dgm:pt modelId="{092589E6-A320-45AC-9B90-A5BC2AE3E047}" type="pres">
      <dgm:prSet presAssocID="{A1453ED8-8260-4735-B5AC-1C03C21B592A}" presName="centerTile" presStyleLbl="fgShp" presStyleIdx="0" presStyleCnt="1" custScaleX="140057">
        <dgm:presLayoutVars>
          <dgm:chMax val="0"/>
          <dgm:chPref val="0"/>
        </dgm:presLayoutVars>
      </dgm:prSet>
      <dgm:spPr/>
    </dgm:pt>
  </dgm:ptLst>
  <dgm:cxnLst>
    <dgm:cxn modelId="{FAB9771A-2BEE-4624-BF60-180EA6BB985E}" type="presOf" srcId="{CD17D1FF-4981-40AE-8411-DED95E0151AE}" destId="{22DF8350-375C-4B65-A8A9-2C96613DDCB3}" srcOrd="1" destOrd="0" presId="urn:microsoft.com/office/officeart/2005/8/layout/matrix1"/>
    <dgm:cxn modelId="{4487F021-AF68-6041-9C40-A92C9719D41D}" srcId="{0804602F-0D39-46A7-8946-2F2427C0A11E}" destId="{5E8BE5D1-984E-D241-A695-3DEC373BF293}" srcOrd="2" destOrd="0" parTransId="{C3FA39AC-BB66-DC43-8316-6234C2AD0017}" sibTransId="{6A4D41FC-28ED-D149-BF26-95E6DAC979DB}"/>
    <dgm:cxn modelId="{4EA54936-7E4E-48B1-B696-ECBE11DB09BF}" srcId="{A1453ED8-8260-4735-B5AC-1C03C21B592A}" destId="{2F5D99BC-1F43-4971-AA0E-24C8EAB0D02E}" srcOrd="1" destOrd="0" parTransId="{1352D52D-3819-4C21-BD36-FC7944153896}" sibTransId="{2189D5BA-AC0A-4C3B-AC87-92DDE707FC6E}"/>
    <dgm:cxn modelId="{4098F439-B66E-4B57-AFBA-5DB352DC0A08}" type="presOf" srcId="{5E8BE5D1-984E-D241-A695-3DEC373BF293}" destId="{152502FC-E548-4CEA-8CD3-F6F6FC9143B9}" srcOrd="0" destOrd="0" presId="urn:microsoft.com/office/officeart/2005/8/layout/matrix1"/>
    <dgm:cxn modelId="{0D50364F-555A-40D1-8149-90BAD19D10D8}" srcId="{0804602F-0D39-46A7-8946-2F2427C0A11E}" destId="{CD17D1FF-4981-40AE-8411-DED95E0151AE}" srcOrd="1" destOrd="0" parTransId="{F50D7F5A-4BC6-446B-A122-DC9B5AA32A67}" sibTransId="{9ECB62E7-C966-48A8-AA5C-58E6FB1BC526}"/>
    <dgm:cxn modelId="{0036A456-9699-4490-AF5A-54062C2EE460}" type="presOf" srcId="{0804602F-0D39-46A7-8946-2F2427C0A11E}" destId="{092589E6-A320-45AC-9B90-A5BC2AE3E047}" srcOrd="0" destOrd="0" presId="urn:microsoft.com/office/officeart/2005/8/layout/matrix1"/>
    <dgm:cxn modelId="{21F08D66-3338-46AC-9534-5B2B33DBDFE6}" type="presOf" srcId="{DB72543E-D4E5-4A74-9D28-0F692272A9B6}" destId="{88B6B1E1-2371-4C89-8EBD-693821425804}" srcOrd="1" destOrd="0" presId="urn:microsoft.com/office/officeart/2005/8/layout/matrix1"/>
    <dgm:cxn modelId="{9340C966-16AA-43EC-BCFA-6A220456FBD2}" type="presOf" srcId="{9C4BDDC1-DDA4-437A-9A0A-B2DFB6B4F9C7}" destId="{6F858D5C-4BE5-44B8-9E0E-1B91A1505780}" srcOrd="0" destOrd="0" presId="urn:microsoft.com/office/officeart/2005/8/layout/matrix1"/>
    <dgm:cxn modelId="{73ECEE68-B5A5-4249-9A8D-8DFA5B12F2B5}" srcId="{0804602F-0D39-46A7-8946-2F2427C0A11E}" destId="{9C4BDDC1-DDA4-437A-9A0A-B2DFB6B4F9C7}" srcOrd="3" destOrd="0" parTransId="{6A791609-6BF6-4F4F-A4C4-4BDB4B0269C8}" sibTransId="{888E3BF7-B976-48FE-8337-EFD55C661251}"/>
    <dgm:cxn modelId="{DE617C72-3E23-45F5-A5BF-DEA109C5B231}" type="presOf" srcId="{CD17D1FF-4981-40AE-8411-DED95E0151AE}" destId="{E51A4BDE-4833-429F-9FD1-81F1DDAF0D8E}" srcOrd="0" destOrd="0" presId="urn:microsoft.com/office/officeart/2005/8/layout/matrix1"/>
    <dgm:cxn modelId="{81797D77-980D-4987-A470-DAE46E51D5DA}" type="presOf" srcId="{5E8BE5D1-984E-D241-A695-3DEC373BF293}" destId="{564F59FF-BFBB-42A0-ABEB-6C901760CCC9}" srcOrd="1" destOrd="0" presId="urn:microsoft.com/office/officeart/2005/8/layout/matrix1"/>
    <dgm:cxn modelId="{B2165F79-D90D-4496-83A3-9A2C4A672489}" type="presOf" srcId="{DB72543E-D4E5-4A74-9D28-0F692272A9B6}" destId="{50311A2B-02E4-4ECD-9CAB-03E00B579613}" srcOrd="0" destOrd="0" presId="urn:microsoft.com/office/officeart/2005/8/layout/matrix1"/>
    <dgm:cxn modelId="{1A3B309C-F1FB-4EAC-BD14-EC45A8AD59FC}" type="presOf" srcId="{A1453ED8-8260-4735-B5AC-1C03C21B592A}" destId="{69BE9E2D-41E0-4277-A471-6EED4D63FBBB}" srcOrd="0" destOrd="0" presId="urn:microsoft.com/office/officeart/2005/8/layout/matrix1"/>
    <dgm:cxn modelId="{CC8BB2A5-2190-401F-9A29-A4CC350CFFDE}" srcId="{A1453ED8-8260-4735-B5AC-1C03C21B592A}" destId="{0804602F-0D39-46A7-8946-2F2427C0A11E}" srcOrd="0" destOrd="0" parTransId="{F99A269C-22FA-41E3-BE3F-A6B73811F49E}" sibTransId="{C540BF16-BA1C-41ED-A27F-AB9AB04530D8}"/>
    <dgm:cxn modelId="{79C12EC2-308D-4E0A-AC0F-BA1FEADF9813}" srcId="{0804602F-0D39-46A7-8946-2F2427C0A11E}" destId="{DB72543E-D4E5-4A74-9D28-0F692272A9B6}" srcOrd="0" destOrd="0" parTransId="{12F91B3E-D63B-41E1-A2B7-37EC29AA42F8}" sibTransId="{565D59BB-6410-4E02-BB69-071D148996C1}"/>
    <dgm:cxn modelId="{C038D8C9-67B6-4DBA-9E68-E99DAF7B10E9}" type="presOf" srcId="{9C4BDDC1-DDA4-437A-9A0A-B2DFB6B4F9C7}" destId="{66ED5175-61BE-4374-818B-5F00CE2528B1}" srcOrd="1" destOrd="0" presId="urn:microsoft.com/office/officeart/2005/8/layout/matrix1"/>
    <dgm:cxn modelId="{764538B1-D071-43BB-8827-07748A0EDA1A}" type="presParOf" srcId="{69BE9E2D-41E0-4277-A471-6EED4D63FBBB}" destId="{C9D5DD1F-29F4-42EE-95EE-3ED0D4533FC0}" srcOrd="0" destOrd="0" presId="urn:microsoft.com/office/officeart/2005/8/layout/matrix1"/>
    <dgm:cxn modelId="{E50E2557-764A-4A21-9006-BE77A9654F9C}" type="presParOf" srcId="{C9D5DD1F-29F4-42EE-95EE-3ED0D4533FC0}" destId="{50311A2B-02E4-4ECD-9CAB-03E00B579613}" srcOrd="0" destOrd="0" presId="urn:microsoft.com/office/officeart/2005/8/layout/matrix1"/>
    <dgm:cxn modelId="{C35CE4CC-9E93-49F7-955E-280606CA301F}" type="presParOf" srcId="{C9D5DD1F-29F4-42EE-95EE-3ED0D4533FC0}" destId="{88B6B1E1-2371-4C89-8EBD-693821425804}" srcOrd="1" destOrd="0" presId="urn:microsoft.com/office/officeart/2005/8/layout/matrix1"/>
    <dgm:cxn modelId="{C97735DA-9B96-4E36-AAA1-8AF95481B2DC}" type="presParOf" srcId="{C9D5DD1F-29F4-42EE-95EE-3ED0D4533FC0}" destId="{E51A4BDE-4833-429F-9FD1-81F1DDAF0D8E}" srcOrd="2" destOrd="0" presId="urn:microsoft.com/office/officeart/2005/8/layout/matrix1"/>
    <dgm:cxn modelId="{7FD4FB36-96F6-4475-A830-DA0846D69267}" type="presParOf" srcId="{C9D5DD1F-29F4-42EE-95EE-3ED0D4533FC0}" destId="{22DF8350-375C-4B65-A8A9-2C96613DDCB3}" srcOrd="3" destOrd="0" presId="urn:microsoft.com/office/officeart/2005/8/layout/matrix1"/>
    <dgm:cxn modelId="{1D610225-D6FA-4EB8-895D-A1F7932F92E7}" type="presParOf" srcId="{C9D5DD1F-29F4-42EE-95EE-3ED0D4533FC0}" destId="{152502FC-E548-4CEA-8CD3-F6F6FC9143B9}" srcOrd="4" destOrd="0" presId="urn:microsoft.com/office/officeart/2005/8/layout/matrix1"/>
    <dgm:cxn modelId="{8E423B6C-1D8A-4DBF-97BF-1DCF94C45C9D}" type="presParOf" srcId="{C9D5DD1F-29F4-42EE-95EE-3ED0D4533FC0}" destId="{564F59FF-BFBB-42A0-ABEB-6C901760CCC9}" srcOrd="5" destOrd="0" presId="urn:microsoft.com/office/officeart/2005/8/layout/matrix1"/>
    <dgm:cxn modelId="{F3A3026C-66D9-43F8-90BF-4B7969F90DAE}" type="presParOf" srcId="{C9D5DD1F-29F4-42EE-95EE-3ED0D4533FC0}" destId="{6F858D5C-4BE5-44B8-9E0E-1B91A1505780}" srcOrd="6" destOrd="0" presId="urn:microsoft.com/office/officeart/2005/8/layout/matrix1"/>
    <dgm:cxn modelId="{CC554533-B758-4E09-95A2-AC9C2AA997F7}" type="presParOf" srcId="{C9D5DD1F-29F4-42EE-95EE-3ED0D4533FC0}" destId="{66ED5175-61BE-4374-818B-5F00CE2528B1}" srcOrd="7" destOrd="0" presId="urn:microsoft.com/office/officeart/2005/8/layout/matrix1"/>
    <dgm:cxn modelId="{42906B43-3B6B-42B6-97E5-591BC11874B5}" type="presParOf" srcId="{69BE9E2D-41E0-4277-A471-6EED4D63FBBB}" destId="{092589E6-A320-45AC-9B90-A5BC2AE3E047}" srcOrd="1" destOrd="0" presId="urn:microsoft.com/office/officeart/2005/8/layout/matrix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AA4416-D275-4110-908A-08D4E9187CAF}" type="doc">
      <dgm:prSet loTypeId="urn:microsoft.com/office/officeart/2005/8/layout/matrix1" loCatId="matrix" qsTypeId="urn:microsoft.com/office/officeart/2005/8/quickstyle/3d3" qsCatId="3D" csTypeId="urn:microsoft.com/office/officeart/2005/8/colors/colorful3" csCatId="colorful" phldr="1"/>
      <dgm:spPr/>
      <dgm:t>
        <a:bodyPr/>
        <a:lstStyle/>
        <a:p>
          <a:endParaRPr lang="it-IT"/>
        </a:p>
      </dgm:t>
    </dgm:pt>
    <dgm:pt modelId="{9EC7DC63-123A-4EBD-BDD8-9E2893C7608F}">
      <dgm:prSet custT="1"/>
      <dgm:spPr/>
      <dgm:t>
        <a:bodyPr/>
        <a:lstStyle/>
        <a:p>
          <a:pPr rtl="0"/>
          <a:r>
            <a:rPr lang="it-IT" sz="2400" dirty="0" err="1"/>
            <a:t>Nap</a:t>
          </a:r>
          <a:r>
            <a:rPr lang="it-IT" sz="2400" dirty="0"/>
            <a:t>: 23% a 15-18 a</a:t>
          </a:r>
        </a:p>
      </dgm:t>
    </dgm:pt>
    <dgm:pt modelId="{C9BB2687-AB19-4D3E-949F-887A134E74D0}" type="parTrans" cxnId="{7C23E4A0-757D-48C1-B05F-B53EAB6CC1DB}">
      <dgm:prSet/>
      <dgm:spPr/>
      <dgm:t>
        <a:bodyPr/>
        <a:lstStyle/>
        <a:p>
          <a:endParaRPr lang="it-IT" sz="2800">
            <a:solidFill>
              <a:schemeClr val="bg2"/>
            </a:solidFill>
          </a:endParaRPr>
        </a:p>
      </dgm:t>
    </dgm:pt>
    <dgm:pt modelId="{70AAD355-7512-4B0B-AAE0-9EFE7ECB1768}" type="sibTrans" cxnId="{7C23E4A0-757D-48C1-B05F-B53EAB6CC1DB}">
      <dgm:prSet/>
      <dgm:spPr/>
      <dgm:t>
        <a:bodyPr/>
        <a:lstStyle/>
        <a:p>
          <a:endParaRPr lang="it-IT" sz="2800">
            <a:solidFill>
              <a:schemeClr val="bg2"/>
            </a:solidFill>
          </a:endParaRPr>
        </a:p>
      </dgm:t>
    </dgm:pt>
    <dgm:pt modelId="{75A6A633-85BE-42A6-A0C3-6A7B7D30C1EF}">
      <dgm:prSet custT="1"/>
      <dgm:spPr/>
      <dgm:t>
        <a:bodyPr/>
        <a:lstStyle/>
        <a:p>
          <a:pPr rtl="0"/>
          <a:r>
            <a:rPr kumimoji="1" lang="en-US" sz="2400" dirty="0" err="1"/>
            <a:t>Problemi</a:t>
          </a:r>
          <a:r>
            <a:rPr kumimoji="1" lang="en-US" sz="2400" dirty="0"/>
            <a:t> di </a:t>
          </a:r>
          <a:r>
            <a:rPr kumimoji="1" lang="en-US" sz="2400" dirty="0" err="1"/>
            <a:t>sonno</a:t>
          </a:r>
          <a:r>
            <a:rPr kumimoji="1" lang="en-US" sz="2400" dirty="0"/>
            <a:t>: </a:t>
          </a:r>
          <a:r>
            <a:rPr lang="it-IT" sz="2400" dirty="0"/>
            <a:t>10-20%</a:t>
          </a:r>
        </a:p>
      </dgm:t>
    </dgm:pt>
    <dgm:pt modelId="{A79F8A97-DF79-4242-A788-6EC23D116BCF}" type="parTrans" cxnId="{93FEA7B9-53A2-4EC5-B83D-8F8EB180D84F}">
      <dgm:prSet/>
      <dgm:spPr/>
      <dgm:t>
        <a:bodyPr/>
        <a:lstStyle/>
        <a:p>
          <a:endParaRPr lang="it-IT" sz="2800">
            <a:solidFill>
              <a:schemeClr val="bg2"/>
            </a:solidFill>
          </a:endParaRPr>
        </a:p>
      </dgm:t>
    </dgm:pt>
    <dgm:pt modelId="{6B3A0CF2-B6F2-4C0E-A576-76A60B92A034}" type="sibTrans" cxnId="{93FEA7B9-53A2-4EC5-B83D-8F8EB180D84F}">
      <dgm:prSet/>
      <dgm:spPr/>
      <dgm:t>
        <a:bodyPr/>
        <a:lstStyle/>
        <a:p>
          <a:endParaRPr lang="it-IT" sz="2800">
            <a:solidFill>
              <a:schemeClr val="bg2"/>
            </a:solidFill>
          </a:endParaRPr>
        </a:p>
      </dgm:t>
    </dgm:pt>
    <dgm:pt modelId="{4E1F9638-42AF-4913-8585-2D3660F9023A}">
      <dgm:prSet custT="1"/>
      <dgm:spPr/>
      <dgm:t>
        <a:bodyPr/>
        <a:lstStyle/>
        <a:p>
          <a:pPr rtl="0"/>
          <a:r>
            <a:rPr lang="it-IT" sz="2000" dirty="0"/>
            <a:t>DSPS, insonnia, esordio narcolessia</a:t>
          </a:r>
        </a:p>
      </dgm:t>
    </dgm:pt>
    <dgm:pt modelId="{670854C5-7430-4414-8E7D-8300B4D55FBB}" type="parTrans" cxnId="{E0823133-6CA9-432D-A463-491ACD45AF55}">
      <dgm:prSet/>
      <dgm:spPr/>
      <dgm:t>
        <a:bodyPr/>
        <a:lstStyle/>
        <a:p>
          <a:endParaRPr lang="it-IT" sz="2800">
            <a:solidFill>
              <a:schemeClr val="bg2"/>
            </a:solidFill>
          </a:endParaRPr>
        </a:p>
      </dgm:t>
    </dgm:pt>
    <dgm:pt modelId="{633C3E7E-3FB5-4931-969E-DB34B830BB75}" type="sibTrans" cxnId="{E0823133-6CA9-432D-A463-491ACD45AF55}">
      <dgm:prSet/>
      <dgm:spPr/>
      <dgm:t>
        <a:bodyPr/>
        <a:lstStyle/>
        <a:p>
          <a:endParaRPr lang="it-IT" sz="2800">
            <a:solidFill>
              <a:schemeClr val="bg2"/>
            </a:solidFill>
          </a:endParaRPr>
        </a:p>
      </dgm:t>
    </dgm:pt>
    <dgm:pt modelId="{CFC0BC4C-F238-4A4C-A4C4-C102F0C21F46}">
      <dgm:prSet custT="1"/>
      <dgm:spPr/>
      <dgm:t>
        <a:bodyPr/>
        <a:lstStyle/>
        <a:p>
          <a:pPr rtl="0"/>
          <a:r>
            <a:rPr lang="it-IT" sz="2400" dirty="0"/>
            <a:t>TST: 10 </a:t>
          </a:r>
          <a:r>
            <a:rPr lang="it-IT" sz="2400" dirty="0">
              <a:sym typeface="Wingdings"/>
            </a:rPr>
            <a:t></a:t>
          </a:r>
          <a:r>
            <a:rPr lang="it-IT" sz="2400" dirty="0"/>
            <a:t> 7 h in 2 a </a:t>
          </a:r>
          <a:r>
            <a:rPr lang="it-IT" sz="2400" dirty="0">
              <a:sym typeface="Wingdings"/>
            </a:rPr>
            <a:t></a:t>
          </a:r>
          <a:r>
            <a:rPr lang="it-IT" sz="2400" dirty="0"/>
            <a:t> debito sonno</a:t>
          </a:r>
        </a:p>
      </dgm:t>
    </dgm:pt>
    <dgm:pt modelId="{AFFE426B-FB21-4B61-9E44-A9297D5B787C}" type="sibTrans" cxnId="{33C0B380-2CD9-4312-8ABC-EFA47FE6F5D1}">
      <dgm:prSet/>
      <dgm:spPr/>
      <dgm:t>
        <a:bodyPr/>
        <a:lstStyle/>
        <a:p>
          <a:endParaRPr lang="it-IT" sz="2800">
            <a:solidFill>
              <a:schemeClr val="bg2"/>
            </a:solidFill>
          </a:endParaRPr>
        </a:p>
      </dgm:t>
    </dgm:pt>
    <dgm:pt modelId="{384E123A-59FC-4B35-8165-7AEEBC2C0369}" type="parTrans" cxnId="{33C0B380-2CD9-4312-8ABC-EFA47FE6F5D1}">
      <dgm:prSet/>
      <dgm:spPr/>
      <dgm:t>
        <a:bodyPr/>
        <a:lstStyle/>
        <a:p>
          <a:endParaRPr lang="it-IT" sz="2800">
            <a:solidFill>
              <a:schemeClr val="bg2"/>
            </a:solidFill>
          </a:endParaRPr>
        </a:p>
      </dgm:t>
    </dgm:pt>
    <dgm:pt modelId="{5D8FCAA3-3F90-4409-BA8F-8B074EAC78E4}">
      <dgm:prSet custT="1"/>
      <dgm:spPr/>
      <dgm:t>
        <a:bodyPr/>
        <a:lstStyle/>
        <a:p>
          <a:pPr rtl="0"/>
          <a:r>
            <a:rPr kumimoji="1" lang="en-US" sz="2400" b="1" dirty="0" err="1"/>
            <a:t>Sonno</a:t>
          </a:r>
          <a:r>
            <a:rPr kumimoji="1" lang="en-US" sz="2400" b="1" dirty="0"/>
            <a:t> in </a:t>
          </a:r>
          <a:r>
            <a:rPr kumimoji="1" lang="en-US" sz="2400" b="1" dirty="0" err="1"/>
            <a:t>adolescenza</a:t>
          </a:r>
          <a:endParaRPr lang="it-IT" sz="2400" b="1" dirty="0"/>
        </a:p>
      </dgm:t>
    </dgm:pt>
    <dgm:pt modelId="{D1C1AC13-0709-491D-BCFE-1948A877C608}" type="sibTrans" cxnId="{7D706B8A-8233-48AC-A188-F6CB78BB3D2E}">
      <dgm:prSet/>
      <dgm:spPr/>
      <dgm:t>
        <a:bodyPr/>
        <a:lstStyle/>
        <a:p>
          <a:endParaRPr lang="it-IT" sz="2800">
            <a:solidFill>
              <a:schemeClr val="bg2"/>
            </a:solidFill>
          </a:endParaRPr>
        </a:p>
      </dgm:t>
    </dgm:pt>
    <dgm:pt modelId="{CC746F0F-4EE4-47BE-B1F9-D26953C54D92}" type="parTrans" cxnId="{7D706B8A-8233-48AC-A188-F6CB78BB3D2E}">
      <dgm:prSet/>
      <dgm:spPr/>
      <dgm:t>
        <a:bodyPr/>
        <a:lstStyle/>
        <a:p>
          <a:endParaRPr lang="it-IT" sz="2800">
            <a:solidFill>
              <a:schemeClr val="bg2"/>
            </a:solidFill>
          </a:endParaRPr>
        </a:p>
      </dgm:t>
    </dgm:pt>
    <dgm:pt modelId="{36D3216C-2397-414F-9F04-9245B6FA94FD}" type="pres">
      <dgm:prSet presAssocID="{15AA4416-D275-4110-908A-08D4E9187CAF}" presName="diagram" presStyleCnt="0">
        <dgm:presLayoutVars>
          <dgm:chMax val="1"/>
          <dgm:dir/>
          <dgm:animLvl val="ctr"/>
          <dgm:resizeHandles val="exact"/>
        </dgm:presLayoutVars>
      </dgm:prSet>
      <dgm:spPr/>
    </dgm:pt>
    <dgm:pt modelId="{87C1BC93-9E2B-4F79-9976-6459F851AF0D}" type="pres">
      <dgm:prSet presAssocID="{15AA4416-D275-4110-908A-08D4E9187CAF}" presName="matrix" presStyleCnt="0"/>
      <dgm:spPr/>
    </dgm:pt>
    <dgm:pt modelId="{98A2CE15-67B6-472B-AEE5-28DBE2B49BCE}" type="pres">
      <dgm:prSet presAssocID="{15AA4416-D275-4110-908A-08D4E9187CAF}" presName="tile1" presStyleLbl="node1" presStyleIdx="0" presStyleCnt="4"/>
      <dgm:spPr/>
    </dgm:pt>
    <dgm:pt modelId="{18108C20-80EC-43C8-B572-7FB61829A8CD}" type="pres">
      <dgm:prSet presAssocID="{15AA4416-D275-4110-908A-08D4E9187CAF}" presName="tile1text" presStyleLbl="node1" presStyleIdx="0" presStyleCnt="4">
        <dgm:presLayoutVars>
          <dgm:chMax val="0"/>
          <dgm:chPref val="0"/>
          <dgm:bulletEnabled val="1"/>
        </dgm:presLayoutVars>
      </dgm:prSet>
      <dgm:spPr/>
    </dgm:pt>
    <dgm:pt modelId="{947E8089-FECB-4C3A-8C77-A2EC0F811443}" type="pres">
      <dgm:prSet presAssocID="{15AA4416-D275-4110-908A-08D4E9187CAF}" presName="tile2" presStyleLbl="node1" presStyleIdx="1" presStyleCnt="4"/>
      <dgm:spPr/>
    </dgm:pt>
    <dgm:pt modelId="{B7174380-F274-4F5A-B8A8-5846035FAD75}" type="pres">
      <dgm:prSet presAssocID="{15AA4416-D275-4110-908A-08D4E9187CAF}" presName="tile2text" presStyleLbl="node1" presStyleIdx="1" presStyleCnt="4">
        <dgm:presLayoutVars>
          <dgm:chMax val="0"/>
          <dgm:chPref val="0"/>
          <dgm:bulletEnabled val="1"/>
        </dgm:presLayoutVars>
      </dgm:prSet>
      <dgm:spPr/>
    </dgm:pt>
    <dgm:pt modelId="{CDD7F54C-46B3-425C-96D0-26088457CC1C}" type="pres">
      <dgm:prSet presAssocID="{15AA4416-D275-4110-908A-08D4E9187CAF}" presName="tile3" presStyleLbl="node1" presStyleIdx="2" presStyleCnt="4"/>
      <dgm:spPr/>
    </dgm:pt>
    <dgm:pt modelId="{548D3D79-48F0-4B7D-9D11-82B71F7853E4}" type="pres">
      <dgm:prSet presAssocID="{15AA4416-D275-4110-908A-08D4E9187CAF}" presName="tile3text" presStyleLbl="node1" presStyleIdx="2" presStyleCnt="4">
        <dgm:presLayoutVars>
          <dgm:chMax val="0"/>
          <dgm:chPref val="0"/>
          <dgm:bulletEnabled val="1"/>
        </dgm:presLayoutVars>
      </dgm:prSet>
      <dgm:spPr/>
    </dgm:pt>
    <dgm:pt modelId="{9BC844A2-89DB-409D-913A-C554CAED16EF}" type="pres">
      <dgm:prSet presAssocID="{15AA4416-D275-4110-908A-08D4E9187CAF}" presName="tile4" presStyleLbl="node1" presStyleIdx="3" presStyleCnt="4"/>
      <dgm:spPr/>
    </dgm:pt>
    <dgm:pt modelId="{09118F7E-1B29-44A1-B89F-7762353E4435}" type="pres">
      <dgm:prSet presAssocID="{15AA4416-D275-4110-908A-08D4E9187CAF}" presName="tile4text" presStyleLbl="node1" presStyleIdx="3" presStyleCnt="4">
        <dgm:presLayoutVars>
          <dgm:chMax val="0"/>
          <dgm:chPref val="0"/>
          <dgm:bulletEnabled val="1"/>
        </dgm:presLayoutVars>
      </dgm:prSet>
      <dgm:spPr/>
    </dgm:pt>
    <dgm:pt modelId="{7B333424-CE1F-4C01-8D3B-6408614F5796}" type="pres">
      <dgm:prSet presAssocID="{15AA4416-D275-4110-908A-08D4E9187CAF}" presName="centerTile" presStyleLbl="fgShp" presStyleIdx="0" presStyleCnt="1" custScaleX="164594" custLinFactNeighborY="7440">
        <dgm:presLayoutVars>
          <dgm:chMax val="0"/>
          <dgm:chPref val="0"/>
        </dgm:presLayoutVars>
      </dgm:prSet>
      <dgm:spPr/>
    </dgm:pt>
  </dgm:ptLst>
  <dgm:cxnLst>
    <dgm:cxn modelId="{67A7EC01-C926-490E-9B58-5B3B3EE3596D}" type="presOf" srcId="{9EC7DC63-123A-4EBD-BDD8-9E2893C7608F}" destId="{947E8089-FECB-4C3A-8C77-A2EC0F811443}" srcOrd="0" destOrd="0" presId="urn:microsoft.com/office/officeart/2005/8/layout/matrix1"/>
    <dgm:cxn modelId="{E0823133-6CA9-432D-A463-491ACD45AF55}" srcId="{5D8FCAA3-3F90-4409-BA8F-8B074EAC78E4}" destId="{4E1F9638-42AF-4913-8585-2D3660F9023A}" srcOrd="3" destOrd="0" parTransId="{670854C5-7430-4414-8E7D-8300B4D55FBB}" sibTransId="{633C3E7E-3FB5-4931-969E-DB34B830BB75}"/>
    <dgm:cxn modelId="{9499575C-7A3D-4702-AB7B-BD11577F5D6E}" type="presOf" srcId="{75A6A633-85BE-42A6-A0C3-6A7B7D30C1EF}" destId="{CDD7F54C-46B3-425C-96D0-26088457CC1C}" srcOrd="0" destOrd="0" presId="urn:microsoft.com/office/officeart/2005/8/layout/matrix1"/>
    <dgm:cxn modelId="{1DCFED64-6746-4F21-BC4A-9AAEDB42291D}" type="presOf" srcId="{4E1F9638-42AF-4913-8585-2D3660F9023A}" destId="{09118F7E-1B29-44A1-B89F-7762353E4435}" srcOrd="1" destOrd="0" presId="urn:microsoft.com/office/officeart/2005/8/layout/matrix1"/>
    <dgm:cxn modelId="{E641187C-7E8C-4CDF-A46C-AD6AE984EF09}" type="presOf" srcId="{CFC0BC4C-F238-4A4C-A4C4-C102F0C21F46}" destId="{98A2CE15-67B6-472B-AEE5-28DBE2B49BCE}" srcOrd="0" destOrd="0" presId="urn:microsoft.com/office/officeart/2005/8/layout/matrix1"/>
    <dgm:cxn modelId="{B6FA6B7F-B7FA-4E4E-9C08-9FEFC0952FF0}" type="presOf" srcId="{9EC7DC63-123A-4EBD-BDD8-9E2893C7608F}" destId="{B7174380-F274-4F5A-B8A8-5846035FAD75}" srcOrd="1" destOrd="0" presId="urn:microsoft.com/office/officeart/2005/8/layout/matrix1"/>
    <dgm:cxn modelId="{33C0B380-2CD9-4312-8ABC-EFA47FE6F5D1}" srcId="{5D8FCAA3-3F90-4409-BA8F-8B074EAC78E4}" destId="{CFC0BC4C-F238-4A4C-A4C4-C102F0C21F46}" srcOrd="0" destOrd="0" parTransId="{384E123A-59FC-4B35-8165-7AEEBC2C0369}" sibTransId="{AFFE426B-FB21-4B61-9E44-A9297D5B787C}"/>
    <dgm:cxn modelId="{F9FBBF84-25C7-44E5-B413-350E06E99FBC}" type="presOf" srcId="{4E1F9638-42AF-4913-8585-2D3660F9023A}" destId="{9BC844A2-89DB-409D-913A-C554CAED16EF}" srcOrd="0" destOrd="0" presId="urn:microsoft.com/office/officeart/2005/8/layout/matrix1"/>
    <dgm:cxn modelId="{A8CE5985-E220-47D0-8843-F36B6A0AEB46}" type="presOf" srcId="{15AA4416-D275-4110-908A-08D4E9187CAF}" destId="{36D3216C-2397-414F-9F04-9245B6FA94FD}" srcOrd="0" destOrd="0" presId="urn:microsoft.com/office/officeart/2005/8/layout/matrix1"/>
    <dgm:cxn modelId="{7D706B8A-8233-48AC-A188-F6CB78BB3D2E}" srcId="{15AA4416-D275-4110-908A-08D4E9187CAF}" destId="{5D8FCAA3-3F90-4409-BA8F-8B074EAC78E4}" srcOrd="0" destOrd="0" parTransId="{CC746F0F-4EE4-47BE-B1F9-D26953C54D92}" sibTransId="{D1C1AC13-0709-491D-BCFE-1948A877C608}"/>
    <dgm:cxn modelId="{F9EA0490-E833-4A8C-ACAC-2176625F5597}" type="presOf" srcId="{5D8FCAA3-3F90-4409-BA8F-8B074EAC78E4}" destId="{7B333424-CE1F-4C01-8D3B-6408614F5796}" srcOrd="0" destOrd="0" presId="urn:microsoft.com/office/officeart/2005/8/layout/matrix1"/>
    <dgm:cxn modelId="{7C23E4A0-757D-48C1-B05F-B53EAB6CC1DB}" srcId="{5D8FCAA3-3F90-4409-BA8F-8B074EAC78E4}" destId="{9EC7DC63-123A-4EBD-BDD8-9E2893C7608F}" srcOrd="1" destOrd="0" parTransId="{C9BB2687-AB19-4D3E-949F-887A134E74D0}" sibTransId="{70AAD355-7512-4B0B-AAE0-9EFE7ECB1768}"/>
    <dgm:cxn modelId="{8706DBA5-3E71-422C-9EFA-1B8FD11FFDB6}" type="presOf" srcId="{CFC0BC4C-F238-4A4C-A4C4-C102F0C21F46}" destId="{18108C20-80EC-43C8-B572-7FB61829A8CD}" srcOrd="1" destOrd="0" presId="urn:microsoft.com/office/officeart/2005/8/layout/matrix1"/>
    <dgm:cxn modelId="{93FEA7B9-53A2-4EC5-B83D-8F8EB180D84F}" srcId="{5D8FCAA3-3F90-4409-BA8F-8B074EAC78E4}" destId="{75A6A633-85BE-42A6-A0C3-6A7B7D30C1EF}" srcOrd="2" destOrd="0" parTransId="{A79F8A97-DF79-4242-A788-6EC23D116BCF}" sibTransId="{6B3A0CF2-B6F2-4C0E-A576-76A60B92A034}"/>
    <dgm:cxn modelId="{C30984F6-FFBE-4B79-A594-019B01784A9F}" type="presOf" srcId="{75A6A633-85BE-42A6-A0C3-6A7B7D30C1EF}" destId="{548D3D79-48F0-4B7D-9D11-82B71F7853E4}" srcOrd="1" destOrd="0" presId="urn:microsoft.com/office/officeart/2005/8/layout/matrix1"/>
    <dgm:cxn modelId="{83B70523-1E0C-4BBA-B367-B4867CDF1639}" type="presParOf" srcId="{36D3216C-2397-414F-9F04-9245B6FA94FD}" destId="{87C1BC93-9E2B-4F79-9976-6459F851AF0D}" srcOrd="0" destOrd="0" presId="urn:microsoft.com/office/officeart/2005/8/layout/matrix1"/>
    <dgm:cxn modelId="{DBF91EA3-E670-4420-A5AF-25FE2B84AC5E}" type="presParOf" srcId="{87C1BC93-9E2B-4F79-9976-6459F851AF0D}" destId="{98A2CE15-67B6-472B-AEE5-28DBE2B49BCE}" srcOrd="0" destOrd="0" presId="urn:microsoft.com/office/officeart/2005/8/layout/matrix1"/>
    <dgm:cxn modelId="{CEC2D601-7D42-4B44-B59C-EEAE6C6156BB}" type="presParOf" srcId="{87C1BC93-9E2B-4F79-9976-6459F851AF0D}" destId="{18108C20-80EC-43C8-B572-7FB61829A8CD}" srcOrd="1" destOrd="0" presId="urn:microsoft.com/office/officeart/2005/8/layout/matrix1"/>
    <dgm:cxn modelId="{5CB63336-3765-48E3-A2A9-95F29C1182B1}" type="presParOf" srcId="{87C1BC93-9E2B-4F79-9976-6459F851AF0D}" destId="{947E8089-FECB-4C3A-8C77-A2EC0F811443}" srcOrd="2" destOrd="0" presId="urn:microsoft.com/office/officeart/2005/8/layout/matrix1"/>
    <dgm:cxn modelId="{35062D77-02C9-43C0-AFB2-2EA9FA981A1B}" type="presParOf" srcId="{87C1BC93-9E2B-4F79-9976-6459F851AF0D}" destId="{B7174380-F274-4F5A-B8A8-5846035FAD75}" srcOrd="3" destOrd="0" presId="urn:microsoft.com/office/officeart/2005/8/layout/matrix1"/>
    <dgm:cxn modelId="{B6EB6647-2654-443E-A7EC-F0E73A0ECE84}" type="presParOf" srcId="{87C1BC93-9E2B-4F79-9976-6459F851AF0D}" destId="{CDD7F54C-46B3-425C-96D0-26088457CC1C}" srcOrd="4" destOrd="0" presId="urn:microsoft.com/office/officeart/2005/8/layout/matrix1"/>
    <dgm:cxn modelId="{BB006599-D784-4BE3-BCE7-AF9FE092D3BE}" type="presParOf" srcId="{87C1BC93-9E2B-4F79-9976-6459F851AF0D}" destId="{548D3D79-48F0-4B7D-9D11-82B71F7853E4}" srcOrd="5" destOrd="0" presId="urn:microsoft.com/office/officeart/2005/8/layout/matrix1"/>
    <dgm:cxn modelId="{597B1FDE-9DE6-4307-B298-5695BAF7122E}" type="presParOf" srcId="{87C1BC93-9E2B-4F79-9976-6459F851AF0D}" destId="{9BC844A2-89DB-409D-913A-C554CAED16EF}" srcOrd="6" destOrd="0" presId="urn:microsoft.com/office/officeart/2005/8/layout/matrix1"/>
    <dgm:cxn modelId="{722331D9-47CE-4B46-89B1-51FCBFDF4497}" type="presParOf" srcId="{87C1BC93-9E2B-4F79-9976-6459F851AF0D}" destId="{09118F7E-1B29-44A1-B89F-7762353E4435}" srcOrd="7" destOrd="0" presId="urn:microsoft.com/office/officeart/2005/8/layout/matrix1"/>
    <dgm:cxn modelId="{B1CCB405-439F-4132-A990-4B31DB5DAF65}" type="presParOf" srcId="{36D3216C-2397-414F-9F04-9245B6FA94FD}" destId="{7B333424-CE1F-4C01-8D3B-6408614F5796}" srcOrd="1" destOrd="0" presId="urn:microsoft.com/office/officeart/2005/8/layout/matrix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9E49-DC1A-794B-A792-5318A48CE4F8}">
      <dsp:nvSpPr>
        <dsp:cNvPr id="0" name=""/>
        <dsp:cNvSpPr/>
      </dsp:nvSpPr>
      <dsp:spPr>
        <a:xfrm>
          <a:off x="0" y="3398"/>
          <a:ext cx="7768108" cy="97240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dirty="0"/>
            <a:t>Il sonno è un comportamento che si verifica in tutti gli animali dai moscerini della frutta all'uomo</a:t>
          </a:r>
          <a:endParaRPr lang="en-US" sz="2000" kern="1200" dirty="0"/>
        </a:p>
      </dsp:txBody>
      <dsp:txXfrm>
        <a:off x="47469" y="50867"/>
        <a:ext cx="7673170" cy="877467"/>
      </dsp:txXfrm>
    </dsp:sp>
    <dsp:sp modelId="{D8506213-6BBC-E542-A439-60F1AD9AC4A7}">
      <dsp:nvSpPr>
        <dsp:cNvPr id="0" name=""/>
        <dsp:cNvSpPr/>
      </dsp:nvSpPr>
      <dsp:spPr>
        <a:xfrm>
          <a:off x="0" y="988319"/>
          <a:ext cx="7768108" cy="972405"/>
        </a:xfrm>
        <a:prstGeom prst="roundRect">
          <a:avLst/>
        </a:prstGeom>
        <a:solidFill>
          <a:schemeClr val="accent5">
            <a:hueOff val="-1351709"/>
            <a:satOff val="-3484"/>
            <a:lumOff val="-2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 </a:t>
          </a:r>
          <a:r>
            <a:rPr lang="en-US" sz="2000" kern="1200" dirty="0" err="1"/>
            <a:t>rettili</a:t>
          </a:r>
          <a:r>
            <a:rPr lang="en-US" sz="2000" kern="1200" dirty="0"/>
            <a:t> non </a:t>
          </a:r>
          <a:r>
            <a:rPr lang="en-US" sz="2000" kern="1200" dirty="0" err="1"/>
            <a:t>hanno</a:t>
          </a:r>
          <a:r>
            <a:rPr lang="en-US" sz="2000" kern="1200" dirty="0"/>
            <a:t> REM </a:t>
          </a:r>
          <a:r>
            <a:rPr lang="en-US" sz="2000" kern="1200" dirty="0">
              <a:sym typeface="Wingdings" panose="05000000000000000000" pitchFamily="2" charset="2"/>
            </a:rPr>
            <a:t></a:t>
          </a:r>
          <a:r>
            <a:rPr lang="en-US" sz="2000" kern="1200" dirty="0"/>
            <a:t> </a:t>
          </a:r>
          <a:r>
            <a:rPr lang="en-US" sz="2000" kern="1200" dirty="0" err="1"/>
            <a:t>omeotermia</a:t>
          </a:r>
          <a:r>
            <a:rPr lang="en-US" sz="2000" kern="1200" dirty="0"/>
            <a:t>? </a:t>
          </a:r>
        </a:p>
      </dsp:txBody>
      <dsp:txXfrm>
        <a:off x="47469" y="1035788"/>
        <a:ext cx="7673170" cy="877467"/>
      </dsp:txXfrm>
    </dsp:sp>
    <dsp:sp modelId="{AE6F892C-D2D9-7E4C-9C66-3079563D6764}">
      <dsp:nvSpPr>
        <dsp:cNvPr id="0" name=""/>
        <dsp:cNvSpPr/>
      </dsp:nvSpPr>
      <dsp:spPr>
        <a:xfrm>
          <a:off x="0" y="1973240"/>
          <a:ext cx="7768108" cy="972405"/>
        </a:xfrm>
        <a:prstGeom prst="roundRect">
          <a:avLst/>
        </a:prstGeom>
        <a:solidFill>
          <a:schemeClr val="accent5">
            <a:hueOff val="-2703417"/>
            <a:satOff val="-6968"/>
            <a:lumOff val="-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Gli</a:t>
          </a:r>
          <a:r>
            <a:rPr lang="en-US" sz="2000" kern="1200" dirty="0"/>
            <a:t> </a:t>
          </a:r>
          <a:r>
            <a:rPr lang="en-US" sz="2000" kern="1200" dirty="0" err="1"/>
            <a:t>uccelli</a:t>
          </a:r>
          <a:r>
            <a:rPr lang="en-US" sz="2000" kern="1200" dirty="0"/>
            <a:t> </a:t>
          </a:r>
          <a:r>
            <a:rPr lang="it-IT" sz="2000" kern="1200" dirty="0"/>
            <a:t>hanno brevi cicli NREM/REM (9” a 2.5’)</a:t>
          </a:r>
          <a:endParaRPr lang="en-US" sz="2000" kern="1200" dirty="0"/>
        </a:p>
      </dsp:txBody>
      <dsp:txXfrm>
        <a:off x="47469" y="2020709"/>
        <a:ext cx="7673170" cy="877467"/>
      </dsp:txXfrm>
    </dsp:sp>
    <dsp:sp modelId="{3BE72E0C-8043-F249-8F1A-4ECA7C0BE3F8}">
      <dsp:nvSpPr>
        <dsp:cNvPr id="0" name=""/>
        <dsp:cNvSpPr/>
      </dsp:nvSpPr>
      <dsp:spPr>
        <a:xfrm>
          <a:off x="0" y="2945646"/>
          <a:ext cx="7768108" cy="2293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637"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i="1" kern="1200" dirty="0"/>
            <a:t>le </a:t>
          </a:r>
          <a:r>
            <a:rPr lang="en-US" sz="1600" i="1" kern="1200" dirty="0" err="1"/>
            <a:t>anatre</a:t>
          </a:r>
          <a:r>
            <a:rPr lang="en-US" sz="1600" i="1" kern="1200" dirty="0"/>
            <a:t> </a:t>
          </a:r>
          <a:r>
            <a:rPr lang="en-US" sz="1600" i="1" kern="1200" dirty="0" err="1"/>
            <a:t>dormono</a:t>
          </a:r>
          <a:r>
            <a:rPr lang="en-US" sz="1600" i="1" kern="1200" dirty="0"/>
            <a:t> </a:t>
          </a:r>
          <a:r>
            <a:rPr lang="en-US" sz="1600" i="1" kern="1200" dirty="0" err="1"/>
            <a:t>mentre</a:t>
          </a:r>
          <a:r>
            <a:rPr lang="en-US" sz="1600" i="1" kern="1200" dirty="0"/>
            <a:t> </a:t>
          </a:r>
          <a:r>
            <a:rPr lang="en-US" sz="1600" i="1" kern="1200" dirty="0" err="1"/>
            <a:t>nuotano</a:t>
          </a:r>
          <a:r>
            <a:rPr lang="en-US" sz="1600" i="1" kern="1200" dirty="0"/>
            <a:t> e </a:t>
          </a:r>
          <a:r>
            <a:rPr lang="en-US" sz="1600" i="1" kern="1200" dirty="0" err="1"/>
            <a:t>i</a:t>
          </a:r>
          <a:r>
            <a:rPr lang="en-US" sz="1600" i="1" kern="1200" dirty="0"/>
            <a:t> </a:t>
          </a:r>
          <a:r>
            <a:rPr lang="en-US" sz="1600" i="1" kern="1200" dirty="0" err="1"/>
            <a:t>migratori</a:t>
          </a:r>
          <a:r>
            <a:rPr lang="en-US" sz="1600" i="1" kern="1200" dirty="0"/>
            <a:t> </a:t>
          </a:r>
          <a:r>
            <a:rPr lang="en-US" sz="1600" i="1" kern="1200" dirty="0" err="1"/>
            <a:t>dormono</a:t>
          </a:r>
          <a:r>
            <a:rPr lang="en-US" sz="1600" i="1" kern="1200" dirty="0"/>
            <a:t> </a:t>
          </a:r>
          <a:r>
            <a:rPr lang="en-US" sz="1600" i="1" kern="1200" dirty="0" err="1"/>
            <a:t>mentre</a:t>
          </a:r>
          <a:r>
            <a:rPr lang="en-US" sz="1600" i="1" kern="1200" dirty="0"/>
            <a:t> </a:t>
          </a:r>
          <a:r>
            <a:rPr lang="en-US" sz="1600" i="1" kern="1200" dirty="0" err="1"/>
            <a:t>volano</a:t>
          </a:r>
          <a:endParaRPr lang="en-US" sz="1600" kern="1200" dirty="0"/>
        </a:p>
      </dsp:txBody>
      <dsp:txXfrm>
        <a:off x="0" y="2945646"/>
        <a:ext cx="7768108" cy="229387"/>
      </dsp:txXfrm>
    </dsp:sp>
    <dsp:sp modelId="{923D8C82-E9CD-4A4B-8246-08B2C6E1FAB9}">
      <dsp:nvSpPr>
        <dsp:cNvPr id="0" name=""/>
        <dsp:cNvSpPr/>
      </dsp:nvSpPr>
      <dsp:spPr>
        <a:xfrm>
          <a:off x="0" y="3175033"/>
          <a:ext cx="7768108" cy="972405"/>
        </a:xfrm>
        <a:prstGeom prst="roundRect">
          <a:avLst/>
        </a:prstGeom>
        <a:solidFill>
          <a:schemeClr val="accent5">
            <a:hueOff val="-4055126"/>
            <a:satOff val="-10451"/>
            <a:lumOff val="-7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dirty="0"/>
            <a:t>Tutti i mammiferi hanno ciclicità REM/NREM</a:t>
          </a:r>
          <a:endParaRPr lang="en-US" sz="2000" kern="1200" dirty="0"/>
        </a:p>
      </dsp:txBody>
      <dsp:txXfrm>
        <a:off x="47469" y="3222502"/>
        <a:ext cx="7673170" cy="877467"/>
      </dsp:txXfrm>
    </dsp:sp>
    <dsp:sp modelId="{AC710506-E909-8E42-A5AE-74850C6F7FB6}">
      <dsp:nvSpPr>
        <dsp:cNvPr id="0" name=""/>
        <dsp:cNvSpPr/>
      </dsp:nvSpPr>
      <dsp:spPr>
        <a:xfrm>
          <a:off x="0" y="4159954"/>
          <a:ext cx="7768108" cy="972405"/>
        </a:xfrm>
        <a:prstGeom prst="roundRect">
          <a:avLst/>
        </a:prstGeom>
        <a:solidFill>
          <a:schemeClr val="accent5">
            <a:hueOff val="-5406834"/>
            <a:satOff val="-13935"/>
            <a:lumOff val="-941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b="0" i="0" u="none" kern="1200" dirty="0"/>
            <a:t>Animali più piccoli </a:t>
          </a:r>
          <a:r>
            <a:rPr lang="it-IT" sz="2000" b="0" i="0" u="none" kern="1200" dirty="0">
              <a:sym typeface="Wingdings" pitchFamily="2" charset="2"/>
            </a:rPr>
            <a:t></a:t>
          </a:r>
          <a:r>
            <a:rPr lang="it-IT" sz="2000" b="0" i="0" u="none" kern="1200" dirty="0"/>
            <a:t> più sonno (termoregolazione?)</a:t>
          </a:r>
          <a:endParaRPr lang="en-US" sz="2000" kern="1200" dirty="0"/>
        </a:p>
      </dsp:txBody>
      <dsp:txXfrm>
        <a:off x="47469" y="4207423"/>
        <a:ext cx="7673170" cy="877467"/>
      </dsp:txXfrm>
    </dsp:sp>
    <dsp:sp modelId="{1669BB37-A08B-6541-8AFF-81F03925BA3E}">
      <dsp:nvSpPr>
        <dsp:cNvPr id="0" name=""/>
        <dsp:cNvSpPr/>
      </dsp:nvSpPr>
      <dsp:spPr>
        <a:xfrm>
          <a:off x="0" y="5144876"/>
          <a:ext cx="7768108" cy="97240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b="1" kern="1200" dirty="0"/>
            <a:t>Uno dei più grandi misteri della biologia rimane il motivo per cui il sonno sia rigenerante e perché la mancanza di sonno comprometta le funzioni cerebrali</a:t>
          </a:r>
          <a:endParaRPr lang="en-US" sz="2000" kern="1200" dirty="0"/>
        </a:p>
      </dsp:txBody>
      <dsp:txXfrm>
        <a:off x="47469" y="5192345"/>
        <a:ext cx="7673170" cy="8774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86E03-C45F-584B-B8DC-676A07935F6F}">
      <dsp:nvSpPr>
        <dsp:cNvPr id="0" name=""/>
        <dsp:cNvSpPr/>
      </dsp:nvSpPr>
      <dsp:spPr>
        <a:xfrm>
          <a:off x="2551594" y="924431"/>
          <a:ext cx="554791" cy="91440"/>
        </a:xfrm>
        <a:custGeom>
          <a:avLst/>
          <a:gdLst/>
          <a:ahLst/>
          <a:cxnLst/>
          <a:rect l="0" t="0" r="0" b="0"/>
          <a:pathLst>
            <a:path>
              <a:moveTo>
                <a:pt x="0" y="45720"/>
              </a:moveTo>
              <a:lnTo>
                <a:pt x="554791"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2814355" y="967221"/>
        <a:ext cx="29269" cy="5859"/>
      </dsp:txXfrm>
    </dsp:sp>
    <dsp:sp modelId="{7FD52F75-413E-834C-A43C-0315CA224950}">
      <dsp:nvSpPr>
        <dsp:cNvPr id="0" name=""/>
        <dsp:cNvSpPr/>
      </dsp:nvSpPr>
      <dsp:spPr>
        <a:xfrm>
          <a:off x="8212" y="206596"/>
          <a:ext cx="2545181" cy="15271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Clr>
              <a:srgbClr val="009999"/>
            </a:buClr>
            <a:buNone/>
          </a:pPr>
          <a:r>
            <a:rPr lang="it-IT" sz="2000" kern="1200" dirty="0">
              <a:solidFill>
                <a:schemeClr val="tx1"/>
              </a:solidFill>
              <a:latin typeface="+mn-lt"/>
            </a:rPr>
            <a:t>Neonato: ritmo S-V polifasico, cicli di 3-4h (18-20 in 24h) </a:t>
          </a:r>
          <a:r>
            <a:rPr lang="it-IT" sz="2000" b="0" kern="1200" dirty="0">
              <a:solidFill>
                <a:schemeClr val="tx1"/>
              </a:solidFill>
              <a:latin typeface="+mn-lt"/>
            </a:rPr>
            <a:t>senza periodicità diurna o notturna.</a:t>
          </a:r>
          <a:r>
            <a:rPr lang="it-IT" sz="2000" b="1" kern="1200" dirty="0">
              <a:solidFill>
                <a:schemeClr val="tx1"/>
              </a:solidFill>
              <a:latin typeface="+mn-lt"/>
            </a:rPr>
            <a:t> SA=50%</a:t>
          </a:r>
          <a:endParaRPr lang="it-IT" sz="2000" kern="1200" dirty="0">
            <a:solidFill>
              <a:schemeClr val="tx1"/>
            </a:solidFill>
            <a:latin typeface="+mn-lt"/>
          </a:endParaRPr>
        </a:p>
      </dsp:txBody>
      <dsp:txXfrm>
        <a:off x="8212" y="206596"/>
        <a:ext cx="2545181" cy="1527109"/>
      </dsp:txXfrm>
    </dsp:sp>
    <dsp:sp modelId="{38292900-D8C7-3643-8AA7-E3175A853113}">
      <dsp:nvSpPr>
        <dsp:cNvPr id="0" name=""/>
        <dsp:cNvSpPr/>
      </dsp:nvSpPr>
      <dsp:spPr>
        <a:xfrm>
          <a:off x="5682168" y="924431"/>
          <a:ext cx="554791" cy="91440"/>
        </a:xfrm>
        <a:custGeom>
          <a:avLst/>
          <a:gdLst/>
          <a:ahLst/>
          <a:cxnLst/>
          <a:rect l="0" t="0" r="0" b="0"/>
          <a:pathLst>
            <a:path>
              <a:moveTo>
                <a:pt x="0" y="45720"/>
              </a:moveTo>
              <a:lnTo>
                <a:pt x="554791" y="45720"/>
              </a:lnTo>
            </a:path>
          </a:pathLst>
        </a:custGeom>
        <a:noFill/>
        <a:ln w="6350" cap="flat" cmpd="sng" algn="ctr">
          <a:solidFill>
            <a:schemeClr val="accent5">
              <a:hueOff val="-675854"/>
              <a:satOff val="-1742"/>
              <a:lumOff val="-11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endParaRPr>
        </a:p>
      </dsp:txBody>
      <dsp:txXfrm>
        <a:off x="5944929" y="967221"/>
        <a:ext cx="29269" cy="5859"/>
      </dsp:txXfrm>
    </dsp:sp>
    <dsp:sp modelId="{306F3FE2-D0C8-5640-9E02-49D257E4BA38}">
      <dsp:nvSpPr>
        <dsp:cNvPr id="0" name=""/>
        <dsp:cNvSpPr/>
      </dsp:nvSpPr>
      <dsp:spPr>
        <a:xfrm>
          <a:off x="3138786" y="206596"/>
          <a:ext cx="2545181" cy="1527109"/>
        </a:xfrm>
        <a:prstGeom prst="rect">
          <a:avLst/>
        </a:prstGeom>
        <a:solidFill>
          <a:schemeClr val="accent5">
            <a:hueOff val="-614413"/>
            <a:satOff val="-1584"/>
            <a:lumOff val="-1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rPr>
            <a:t>Comparsa di risvegli nelle 24 ore modulati da senso di fame</a:t>
          </a:r>
        </a:p>
      </dsp:txBody>
      <dsp:txXfrm>
        <a:off x="3138786" y="206596"/>
        <a:ext cx="2545181" cy="1527109"/>
      </dsp:txXfrm>
    </dsp:sp>
    <dsp:sp modelId="{9A203CD2-A4FC-A54B-8801-313ADD82ED30}">
      <dsp:nvSpPr>
        <dsp:cNvPr id="0" name=""/>
        <dsp:cNvSpPr/>
      </dsp:nvSpPr>
      <dsp:spPr>
        <a:xfrm>
          <a:off x="8812741" y="924431"/>
          <a:ext cx="554791" cy="91440"/>
        </a:xfrm>
        <a:custGeom>
          <a:avLst/>
          <a:gdLst/>
          <a:ahLst/>
          <a:cxnLst/>
          <a:rect l="0" t="0" r="0" b="0"/>
          <a:pathLst>
            <a:path>
              <a:moveTo>
                <a:pt x="0" y="45720"/>
              </a:moveTo>
              <a:lnTo>
                <a:pt x="554791" y="45720"/>
              </a:lnTo>
            </a:path>
          </a:pathLst>
        </a:custGeom>
        <a:noFill/>
        <a:ln w="6350" cap="flat" cmpd="sng" algn="ctr">
          <a:solidFill>
            <a:schemeClr val="accent5">
              <a:hueOff val="-1351709"/>
              <a:satOff val="-3484"/>
              <a:lumOff val="-2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9075502" y="967221"/>
        <a:ext cx="29269" cy="5859"/>
      </dsp:txXfrm>
    </dsp:sp>
    <dsp:sp modelId="{B8F73D0E-3DDD-604D-8B6F-DC49689091D0}">
      <dsp:nvSpPr>
        <dsp:cNvPr id="0" name=""/>
        <dsp:cNvSpPr/>
      </dsp:nvSpPr>
      <dsp:spPr>
        <a:xfrm>
          <a:off x="6269359" y="206596"/>
          <a:ext cx="2545181" cy="1527109"/>
        </a:xfrm>
        <a:prstGeom prst="rect">
          <a:avLst/>
        </a:prstGeom>
        <a:solidFill>
          <a:schemeClr val="accent5">
            <a:hueOff val="-1228826"/>
            <a:satOff val="-3167"/>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none" kern="1200" dirty="0" err="1">
              <a:solidFill>
                <a:schemeClr val="tx1"/>
              </a:solidFill>
              <a:latin typeface="+mn-lt"/>
            </a:rPr>
            <a:t>Differenziazione</a:t>
          </a:r>
          <a:r>
            <a:rPr lang="en-US" sz="2000" b="1" u="none" kern="1200" dirty="0">
              <a:solidFill>
                <a:schemeClr val="tx1"/>
              </a:solidFill>
              <a:latin typeface="+mn-lt"/>
            </a:rPr>
            <a:t> di </a:t>
          </a:r>
          <a:r>
            <a:rPr lang="en-US" sz="2000" b="1" u="none" kern="1200" dirty="0" err="1">
              <a:solidFill>
                <a:schemeClr val="tx1"/>
              </a:solidFill>
              <a:latin typeface="+mn-lt"/>
            </a:rPr>
            <a:t>stadi</a:t>
          </a:r>
          <a:r>
            <a:rPr lang="en-US" sz="2000" b="1" u="none" kern="1200" dirty="0">
              <a:solidFill>
                <a:schemeClr val="tx1"/>
              </a:solidFill>
              <a:latin typeface="+mn-lt"/>
            </a:rPr>
            <a:t> NREM </a:t>
          </a:r>
          <a:r>
            <a:rPr lang="en-US" sz="2000" b="1" u="none" kern="1200" dirty="0" err="1">
              <a:solidFill>
                <a:schemeClr val="tx1"/>
              </a:solidFill>
              <a:latin typeface="+mn-lt"/>
            </a:rPr>
            <a:t>tra</a:t>
          </a:r>
          <a:r>
            <a:rPr lang="en-US" sz="2000" b="1" u="none" kern="1200" dirty="0">
              <a:solidFill>
                <a:schemeClr val="tx1"/>
              </a:solidFill>
              <a:latin typeface="+mn-lt"/>
            </a:rPr>
            <a:t> 1½-3 </a:t>
          </a:r>
          <a:r>
            <a:rPr lang="en-US" sz="2000" b="1" u="none" kern="1200" dirty="0" err="1">
              <a:solidFill>
                <a:schemeClr val="tx1"/>
              </a:solidFill>
              <a:latin typeface="+mn-lt"/>
            </a:rPr>
            <a:t>mesi</a:t>
          </a:r>
          <a:endParaRPr lang="it-IT" sz="2000" kern="1200" dirty="0">
            <a:solidFill>
              <a:schemeClr val="tx1"/>
            </a:solidFill>
            <a:latin typeface="+mn-lt"/>
          </a:endParaRPr>
        </a:p>
      </dsp:txBody>
      <dsp:txXfrm>
        <a:off x="6269359" y="206596"/>
        <a:ext cx="2545181" cy="1527109"/>
      </dsp:txXfrm>
    </dsp:sp>
    <dsp:sp modelId="{0CA97F05-53AD-084D-9EFE-D3BE9635AA28}">
      <dsp:nvSpPr>
        <dsp:cNvPr id="0" name=""/>
        <dsp:cNvSpPr/>
      </dsp:nvSpPr>
      <dsp:spPr>
        <a:xfrm>
          <a:off x="1280803" y="1731905"/>
          <a:ext cx="9391720" cy="554791"/>
        </a:xfrm>
        <a:custGeom>
          <a:avLst/>
          <a:gdLst/>
          <a:ahLst/>
          <a:cxnLst/>
          <a:rect l="0" t="0" r="0" b="0"/>
          <a:pathLst>
            <a:path>
              <a:moveTo>
                <a:pt x="9391720" y="0"/>
              </a:moveTo>
              <a:lnTo>
                <a:pt x="9391720" y="294495"/>
              </a:lnTo>
              <a:lnTo>
                <a:pt x="0" y="294495"/>
              </a:lnTo>
              <a:lnTo>
                <a:pt x="0" y="554791"/>
              </a:lnTo>
            </a:path>
          </a:pathLst>
        </a:custGeom>
        <a:noFill/>
        <a:ln w="6350" cap="flat" cmpd="sng" algn="ctr">
          <a:solidFill>
            <a:schemeClr val="accent5">
              <a:hueOff val="-2027563"/>
              <a:satOff val="-5226"/>
              <a:lumOff val="-353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5741415" y="2006371"/>
        <a:ext cx="470497" cy="5859"/>
      </dsp:txXfrm>
    </dsp:sp>
    <dsp:sp modelId="{AB9F4909-AEB2-E240-934B-044F93EDFDE3}">
      <dsp:nvSpPr>
        <dsp:cNvPr id="0" name=""/>
        <dsp:cNvSpPr/>
      </dsp:nvSpPr>
      <dsp:spPr>
        <a:xfrm>
          <a:off x="9399933" y="206596"/>
          <a:ext cx="2545181" cy="1527109"/>
        </a:xfrm>
        <a:prstGeom prst="rect">
          <a:avLst/>
        </a:prstGeom>
        <a:solidFill>
          <a:schemeClr val="accent5">
            <a:hueOff val="-1843239"/>
            <a:satOff val="-4751"/>
            <a:lumOff val="-3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rPr>
            <a:t>Fusi a 6-8 settimane, Complessi K a 5 mesi</a:t>
          </a:r>
        </a:p>
      </dsp:txBody>
      <dsp:txXfrm>
        <a:off x="9399933" y="206596"/>
        <a:ext cx="2545181" cy="1527109"/>
      </dsp:txXfrm>
    </dsp:sp>
    <dsp:sp modelId="{AB79DABC-9258-FE4F-89FE-4ACC57FE1384}">
      <dsp:nvSpPr>
        <dsp:cNvPr id="0" name=""/>
        <dsp:cNvSpPr/>
      </dsp:nvSpPr>
      <dsp:spPr>
        <a:xfrm>
          <a:off x="2551594" y="3036931"/>
          <a:ext cx="554791" cy="91440"/>
        </a:xfrm>
        <a:custGeom>
          <a:avLst/>
          <a:gdLst/>
          <a:ahLst/>
          <a:cxnLst/>
          <a:rect l="0" t="0" r="0" b="0"/>
          <a:pathLst>
            <a:path>
              <a:moveTo>
                <a:pt x="0" y="45720"/>
              </a:moveTo>
              <a:lnTo>
                <a:pt x="554791" y="45720"/>
              </a:lnTo>
            </a:path>
          </a:pathLst>
        </a:custGeom>
        <a:noFill/>
        <a:ln w="6350" cap="flat" cmpd="sng" algn="ctr">
          <a:solidFill>
            <a:schemeClr val="accent5">
              <a:hueOff val="-2703417"/>
              <a:satOff val="-6968"/>
              <a:lumOff val="-4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2814355" y="3079722"/>
        <a:ext cx="29269" cy="5859"/>
      </dsp:txXfrm>
    </dsp:sp>
    <dsp:sp modelId="{64D0D391-BEFE-1446-9D40-D92E47770CA1}">
      <dsp:nvSpPr>
        <dsp:cNvPr id="0" name=""/>
        <dsp:cNvSpPr/>
      </dsp:nvSpPr>
      <dsp:spPr>
        <a:xfrm>
          <a:off x="8212" y="2319097"/>
          <a:ext cx="2545181" cy="1527109"/>
        </a:xfrm>
        <a:prstGeom prst="rect">
          <a:avLst/>
        </a:prstGeom>
        <a:solidFill>
          <a:schemeClr val="accent5">
            <a:hueOff val="-2457652"/>
            <a:satOff val="-6334"/>
            <a:lumOff val="-4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cs typeface="+mn-cs"/>
            </a:rPr>
            <a:t>Dopo il primo anno </a:t>
          </a:r>
          <a:r>
            <a:rPr lang="it-IT" sz="2000" kern="1200" dirty="0">
              <a:solidFill>
                <a:schemeClr val="tx1"/>
              </a:solidFill>
              <a:latin typeface="+mn-lt"/>
            </a:rPr>
            <a:t>NREM prevale nel primo terzo della notte</a:t>
          </a:r>
        </a:p>
      </dsp:txBody>
      <dsp:txXfrm>
        <a:off x="8212" y="2319097"/>
        <a:ext cx="2545181" cy="1527109"/>
      </dsp:txXfrm>
    </dsp:sp>
    <dsp:sp modelId="{602BE251-4DB4-3547-B4BC-B7F2C4BCACD2}">
      <dsp:nvSpPr>
        <dsp:cNvPr id="0" name=""/>
        <dsp:cNvSpPr/>
      </dsp:nvSpPr>
      <dsp:spPr>
        <a:xfrm>
          <a:off x="5682168" y="3036931"/>
          <a:ext cx="554791" cy="91440"/>
        </a:xfrm>
        <a:custGeom>
          <a:avLst/>
          <a:gdLst/>
          <a:ahLst/>
          <a:cxnLst/>
          <a:rect l="0" t="0" r="0" b="0"/>
          <a:pathLst>
            <a:path>
              <a:moveTo>
                <a:pt x="0" y="45720"/>
              </a:moveTo>
              <a:lnTo>
                <a:pt x="554791" y="4572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5944929" y="3079722"/>
        <a:ext cx="29269" cy="5859"/>
      </dsp:txXfrm>
    </dsp:sp>
    <dsp:sp modelId="{00429977-EF4C-2443-898D-A24B88169022}">
      <dsp:nvSpPr>
        <dsp:cNvPr id="0" name=""/>
        <dsp:cNvSpPr/>
      </dsp:nvSpPr>
      <dsp:spPr>
        <a:xfrm>
          <a:off x="3138786" y="2319097"/>
          <a:ext cx="2545181" cy="1527109"/>
        </a:xfrm>
        <a:prstGeom prst="rect">
          <a:avLst/>
        </a:prstGeom>
        <a:solidFill>
          <a:schemeClr val="accent5">
            <a:hueOff val="-3072065"/>
            <a:satOff val="-7918"/>
            <a:lumOff val="-53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rPr>
            <a:t>Tra 3 e 5 anni perdita dei </a:t>
          </a:r>
          <a:r>
            <a:rPr lang="it-IT" sz="2000" kern="1200" dirty="0" err="1">
              <a:solidFill>
                <a:schemeClr val="tx1"/>
              </a:solidFill>
              <a:latin typeface="+mn-lt"/>
            </a:rPr>
            <a:t>naps</a:t>
          </a:r>
          <a:r>
            <a:rPr lang="it-IT" sz="2000" kern="1200" dirty="0">
              <a:solidFill>
                <a:schemeClr val="tx1"/>
              </a:solidFill>
              <a:latin typeface="+mn-lt"/>
            </a:rPr>
            <a:t> e redistribuzione NREM</a:t>
          </a:r>
        </a:p>
      </dsp:txBody>
      <dsp:txXfrm>
        <a:off x="3138786" y="2319097"/>
        <a:ext cx="2545181" cy="1527109"/>
      </dsp:txXfrm>
    </dsp:sp>
    <dsp:sp modelId="{5514AA39-8BD5-E440-997A-3831AD655B99}">
      <dsp:nvSpPr>
        <dsp:cNvPr id="0" name=""/>
        <dsp:cNvSpPr/>
      </dsp:nvSpPr>
      <dsp:spPr>
        <a:xfrm>
          <a:off x="8812741" y="3036931"/>
          <a:ext cx="554791" cy="91440"/>
        </a:xfrm>
        <a:custGeom>
          <a:avLst/>
          <a:gdLst/>
          <a:ahLst/>
          <a:cxnLst/>
          <a:rect l="0" t="0" r="0" b="0"/>
          <a:pathLst>
            <a:path>
              <a:moveTo>
                <a:pt x="0" y="45720"/>
              </a:moveTo>
              <a:lnTo>
                <a:pt x="554791" y="45720"/>
              </a:lnTo>
            </a:path>
          </a:pathLst>
        </a:custGeom>
        <a:noFill/>
        <a:ln w="6350" cap="flat" cmpd="sng" algn="ctr">
          <a:solidFill>
            <a:schemeClr val="accent5">
              <a:hueOff val="-4055126"/>
              <a:satOff val="-10451"/>
              <a:lumOff val="-705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9075502" y="3079722"/>
        <a:ext cx="29269" cy="5859"/>
      </dsp:txXfrm>
    </dsp:sp>
    <dsp:sp modelId="{8DF435CD-39D1-3841-84DD-52BD2A4CF4F5}">
      <dsp:nvSpPr>
        <dsp:cNvPr id="0" name=""/>
        <dsp:cNvSpPr/>
      </dsp:nvSpPr>
      <dsp:spPr>
        <a:xfrm>
          <a:off x="6269359" y="2319097"/>
          <a:ext cx="2545181" cy="1527109"/>
        </a:xfrm>
        <a:prstGeom prst="rect">
          <a:avLst/>
        </a:prstGeom>
        <a:solidFill>
          <a:schemeClr val="accent5">
            <a:hueOff val="-3686478"/>
            <a:satOff val="-9501"/>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rPr>
            <a:t>Dopo i 6 anni evoluzione verso un pattern adulto</a:t>
          </a:r>
        </a:p>
        <a:p>
          <a:pPr marL="0" lvl="0" indent="0" algn="ctr" defTabSz="889000">
            <a:lnSpc>
              <a:spcPct val="90000"/>
            </a:lnSpc>
            <a:spcBef>
              <a:spcPct val="0"/>
            </a:spcBef>
            <a:spcAft>
              <a:spcPct val="35000"/>
            </a:spcAft>
            <a:buNone/>
          </a:pPr>
          <a:r>
            <a:rPr lang="it-IT" sz="2000" kern="1200" dirty="0">
              <a:solidFill>
                <a:schemeClr val="tx1"/>
              </a:solidFill>
              <a:latin typeface="+mn-lt"/>
            </a:rPr>
            <a:t>Struttura del sonno stabile</a:t>
          </a:r>
        </a:p>
      </dsp:txBody>
      <dsp:txXfrm>
        <a:off x="6269359" y="2319097"/>
        <a:ext cx="2545181" cy="1527109"/>
      </dsp:txXfrm>
    </dsp:sp>
    <dsp:sp modelId="{6A7C1418-9D07-B34D-8115-266A57F4B182}">
      <dsp:nvSpPr>
        <dsp:cNvPr id="0" name=""/>
        <dsp:cNvSpPr/>
      </dsp:nvSpPr>
      <dsp:spPr>
        <a:xfrm>
          <a:off x="1280803" y="3844406"/>
          <a:ext cx="9391720" cy="554791"/>
        </a:xfrm>
        <a:custGeom>
          <a:avLst/>
          <a:gdLst/>
          <a:ahLst/>
          <a:cxnLst/>
          <a:rect l="0" t="0" r="0" b="0"/>
          <a:pathLst>
            <a:path>
              <a:moveTo>
                <a:pt x="9391720" y="0"/>
              </a:moveTo>
              <a:lnTo>
                <a:pt x="9391720" y="294495"/>
              </a:lnTo>
              <a:lnTo>
                <a:pt x="0" y="294495"/>
              </a:lnTo>
              <a:lnTo>
                <a:pt x="0" y="554791"/>
              </a:lnTo>
            </a:path>
          </a:pathLst>
        </a:custGeom>
        <a:noFill/>
        <a:ln w="6350" cap="flat" cmpd="sng" algn="ctr">
          <a:solidFill>
            <a:schemeClr val="accent5">
              <a:hueOff val="-4730980"/>
              <a:satOff val="-12193"/>
              <a:lumOff val="-823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5741415" y="4118872"/>
        <a:ext cx="470497" cy="5859"/>
      </dsp:txXfrm>
    </dsp:sp>
    <dsp:sp modelId="{4F16FDC9-B080-C94A-B2EC-DA6A7A3F2979}">
      <dsp:nvSpPr>
        <dsp:cNvPr id="0" name=""/>
        <dsp:cNvSpPr/>
      </dsp:nvSpPr>
      <dsp:spPr>
        <a:xfrm>
          <a:off x="9399933" y="2319097"/>
          <a:ext cx="2545181" cy="1527109"/>
        </a:xfrm>
        <a:prstGeom prst="rect">
          <a:avLst/>
        </a:prstGeom>
        <a:solidFill>
          <a:schemeClr val="accent5">
            <a:hueOff val="-4300891"/>
            <a:satOff val="-11085"/>
            <a:lumOff val="-7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rPr>
            <a:t>In età scolare aumento del SWS</a:t>
          </a:r>
        </a:p>
        <a:p>
          <a:pPr marL="0" lvl="0" indent="0" algn="ctr" defTabSz="889000">
            <a:lnSpc>
              <a:spcPct val="90000"/>
            </a:lnSpc>
            <a:spcBef>
              <a:spcPct val="0"/>
            </a:spcBef>
            <a:spcAft>
              <a:spcPct val="35000"/>
            </a:spcAft>
            <a:buNone/>
          </a:pPr>
          <a:r>
            <a:rPr lang="it-IT" sz="2000" kern="1200" dirty="0" err="1">
              <a:solidFill>
                <a:schemeClr val="tx1"/>
              </a:solidFill>
            </a:rPr>
            <a:t>Missing</a:t>
          </a:r>
          <a:r>
            <a:rPr lang="it-IT" sz="2000" kern="1200" dirty="0">
              <a:solidFill>
                <a:schemeClr val="tx1"/>
              </a:solidFill>
            </a:rPr>
            <a:t> del primo REM</a:t>
          </a:r>
          <a:endParaRPr lang="it-IT" sz="2000" kern="1200" dirty="0">
            <a:solidFill>
              <a:schemeClr val="tx1"/>
            </a:solidFill>
            <a:latin typeface="+mn-lt"/>
          </a:endParaRPr>
        </a:p>
      </dsp:txBody>
      <dsp:txXfrm>
        <a:off x="9399933" y="2319097"/>
        <a:ext cx="2545181" cy="1527109"/>
      </dsp:txXfrm>
    </dsp:sp>
    <dsp:sp modelId="{66ADF60E-1465-6A4E-BCAE-580AD11C3A0A}">
      <dsp:nvSpPr>
        <dsp:cNvPr id="0" name=""/>
        <dsp:cNvSpPr/>
      </dsp:nvSpPr>
      <dsp:spPr>
        <a:xfrm>
          <a:off x="2551594" y="5149432"/>
          <a:ext cx="554791" cy="91440"/>
        </a:xfrm>
        <a:custGeom>
          <a:avLst/>
          <a:gdLst/>
          <a:ahLst/>
          <a:cxnLst/>
          <a:rect l="0" t="0" r="0" b="0"/>
          <a:pathLst>
            <a:path>
              <a:moveTo>
                <a:pt x="0" y="45720"/>
              </a:moveTo>
              <a:lnTo>
                <a:pt x="554791" y="45720"/>
              </a:lnTo>
            </a:path>
          </a:pathLst>
        </a:custGeom>
        <a:noFill/>
        <a:ln w="6350" cap="flat" cmpd="sng" algn="ctr">
          <a:solidFill>
            <a:schemeClr val="accent5">
              <a:hueOff val="-5406834"/>
              <a:satOff val="-13935"/>
              <a:lumOff val="-9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2814355" y="5192223"/>
        <a:ext cx="29269" cy="5859"/>
      </dsp:txXfrm>
    </dsp:sp>
    <dsp:sp modelId="{10480193-C53B-2642-B361-D1BBF8680D93}">
      <dsp:nvSpPr>
        <dsp:cNvPr id="0" name=""/>
        <dsp:cNvSpPr/>
      </dsp:nvSpPr>
      <dsp:spPr>
        <a:xfrm>
          <a:off x="8212" y="4431598"/>
          <a:ext cx="2545181" cy="1527109"/>
        </a:xfrm>
        <a:prstGeom prst="rect">
          <a:avLst/>
        </a:prstGeom>
        <a:solidFill>
          <a:schemeClr val="accent5">
            <a:hueOff val="-4915304"/>
            <a:satOff val="-12668"/>
            <a:lumOff val="-8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latin typeface="+mn-lt"/>
            </a:rPr>
            <a:t>I movimenti del corpo diminuiscono in frequenza</a:t>
          </a:r>
        </a:p>
      </dsp:txBody>
      <dsp:txXfrm>
        <a:off x="8212" y="4431598"/>
        <a:ext cx="2545181" cy="1527109"/>
      </dsp:txXfrm>
    </dsp:sp>
    <dsp:sp modelId="{579A71C8-066C-334C-84C6-183C8ABC0E0A}">
      <dsp:nvSpPr>
        <dsp:cNvPr id="0" name=""/>
        <dsp:cNvSpPr/>
      </dsp:nvSpPr>
      <dsp:spPr>
        <a:xfrm>
          <a:off x="5682168" y="5149432"/>
          <a:ext cx="554791" cy="91440"/>
        </a:xfrm>
        <a:custGeom>
          <a:avLst/>
          <a:gdLst/>
          <a:ahLst/>
          <a:cxnLst/>
          <a:rect l="0" t="0" r="0" b="0"/>
          <a:pathLst>
            <a:path>
              <a:moveTo>
                <a:pt x="0" y="45720"/>
              </a:moveTo>
              <a:lnTo>
                <a:pt x="554791" y="45720"/>
              </a:lnTo>
            </a:path>
          </a:pathLst>
        </a:custGeom>
        <a:noFill/>
        <a:ln w="6350" cap="flat" cmpd="sng" algn="ctr">
          <a:solidFill>
            <a:schemeClr val="accent5">
              <a:hueOff val="-6082688"/>
              <a:satOff val="-15677"/>
              <a:lumOff val="-1058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5944929" y="5192223"/>
        <a:ext cx="29269" cy="5859"/>
      </dsp:txXfrm>
    </dsp:sp>
    <dsp:sp modelId="{DF886061-FB7E-A746-807E-D63AB0667ADB}">
      <dsp:nvSpPr>
        <dsp:cNvPr id="0" name=""/>
        <dsp:cNvSpPr/>
      </dsp:nvSpPr>
      <dsp:spPr>
        <a:xfrm>
          <a:off x="3138786" y="4431598"/>
          <a:ext cx="2545181" cy="1527109"/>
        </a:xfrm>
        <a:prstGeom prst="rect">
          <a:avLst/>
        </a:prstGeom>
        <a:solidFill>
          <a:schemeClr val="accent5">
            <a:hueOff val="-5529717"/>
            <a:satOff val="-14252"/>
            <a:lumOff val="-9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it-IT" sz="2000" b="0" kern="1200" dirty="0">
              <a:solidFill>
                <a:schemeClr val="tx1"/>
              </a:solidFill>
              <a:latin typeface="+mn-lt"/>
            </a:rPr>
            <a:t>In adolescenza:</a:t>
          </a:r>
        </a:p>
        <a:p>
          <a:pPr marL="0" lvl="0" indent="0" algn="ctr" defTabSz="889000" rtl="0">
            <a:lnSpc>
              <a:spcPct val="90000"/>
            </a:lnSpc>
            <a:spcBef>
              <a:spcPct val="0"/>
            </a:spcBef>
            <a:spcAft>
              <a:spcPct val="35000"/>
            </a:spcAft>
            <a:buNone/>
          </a:pPr>
          <a:r>
            <a:rPr lang="it-IT" sz="2000" b="0" kern="1200" dirty="0">
              <a:solidFill>
                <a:schemeClr val="tx1"/>
              </a:solidFill>
              <a:latin typeface="+mn-lt"/>
            </a:rPr>
            <a:t>Ritardo </a:t>
          </a:r>
          <a:r>
            <a:rPr lang="it-IT" sz="2000" b="0" kern="1200" dirty="0" err="1">
              <a:solidFill>
                <a:schemeClr val="tx1"/>
              </a:solidFill>
              <a:latin typeface="+mn-lt"/>
            </a:rPr>
            <a:t>addorm</a:t>
          </a:r>
          <a:r>
            <a:rPr lang="it-IT" sz="2000" b="0" kern="1200" dirty="0">
              <a:solidFill>
                <a:schemeClr val="tx1"/>
              </a:solidFill>
              <a:latin typeface="+mn-lt"/>
            </a:rPr>
            <a:t> (&gt;2h)</a:t>
          </a:r>
        </a:p>
        <a:p>
          <a:pPr marL="0" lvl="0" indent="0" algn="ctr" defTabSz="889000" rtl="0">
            <a:lnSpc>
              <a:spcPct val="90000"/>
            </a:lnSpc>
            <a:spcBef>
              <a:spcPct val="0"/>
            </a:spcBef>
            <a:spcAft>
              <a:spcPct val="35000"/>
            </a:spcAft>
            <a:buNone/>
          </a:pPr>
          <a:r>
            <a:rPr kumimoji="1" lang="en-US" sz="2000" kern="1200" dirty="0">
              <a:solidFill>
                <a:schemeClr val="tx1"/>
              </a:solidFill>
              <a:latin typeface="+mn-lt"/>
            </a:rPr>
            <a:t>social “jet lag”</a:t>
          </a:r>
          <a:endParaRPr lang="it-IT" sz="2000" kern="1200" dirty="0">
            <a:solidFill>
              <a:schemeClr val="tx1"/>
            </a:solidFill>
            <a:latin typeface="+mn-lt"/>
          </a:endParaRPr>
        </a:p>
      </dsp:txBody>
      <dsp:txXfrm>
        <a:off x="3138786" y="4431598"/>
        <a:ext cx="2545181" cy="1527109"/>
      </dsp:txXfrm>
    </dsp:sp>
    <dsp:sp modelId="{D0B212EA-AA45-F240-B9C6-9466EF0E0344}">
      <dsp:nvSpPr>
        <dsp:cNvPr id="0" name=""/>
        <dsp:cNvSpPr/>
      </dsp:nvSpPr>
      <dsp:spPr>
        <a:xfrm>
          <a:off x="8812741" y="5149432"/>
          <a:ext cx="554791" cy="91440"/>
        </a:xfrm>
        <a:custGeom>
          <a:avLst/>
          <a:gdLst/>
          <a:ahLst/>
          <a:cxnLst/>
          <a:rect l="0" t="0" r="0" b="0"/>
          <a:pathLst>
            <a:path>
              <a:moveTo>
                <a:pt x="0" y="45720"/>
              </a:moveTo>
              <a:lnTo>
                <a:pt x="554791"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it-IT" sz="2000" kern="1200">
            <a:solidFill>
              <a:schemeClr val="tx1"/>
            </a:solidFill>
            <a:latin typeface="+mn-lt"/>
          </a:endParaRPr>
        </a:p>
      </dsp:txBody>
      <dsp:txXfrm>
        <a:off x="9075502" y="5192223"/>
        <a:ext cx="29269" cy="5859"/>
      </dsp:txXfrm>
    </dsp:sp>
    <dsp:sp modelId="{392324F1-859F-E142-BCBA-F91F84F93C81}">
      <dsp:nvSpPr>
        <dsp:cNvPr id="0" name=""/>
        <dsp:cNvSpPr/>
      </dsp:nvSpPr>
      <dsp:spPr>
        <a:xfrm>
          <a:off x="6269359" y="4431598"/>
          <a:ext cx="2545181" cy="1527109"/>
        </a:xfrm>
        <a:prstGeom prst="rect">
          <a:avLst/>
        </a:prstGeom>
        <a:solidFill>
          <a:schemeClr val="accent5">
            <a:hueOff val="-6144130"/>
            <a:satOff val="-15835"/>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b="0" kern="1200">
              <a:solidFill>
                <a:schemeClr val="tx1"/>
              </a:solidFill>
              <a:latin typeface="+mn-lt"/>
            </a:rPr>
            <a:t>Synaptic pruning </a:t>
          </a:r>
          <a:r>
            <a:rPr lang="it-IT" sz="2000" b="0" kern="1200">
              <a:solidFill>
                <a:schemeClr val="tx1"/>
              </a:solidFill>
              <a:latin typeface="+mn-lt"/>
              <a:sym typeface="Wingdings" pitchFamily="2" charset="2"/>
            </a:rPr>
            <a:t> </a:t>
          </a:r>
          <a:r>
            <a:rPr lang="it-IT" sz="2000" b="0" kern="1200">
              <a:solidFill>
                <a:schemeClr val="tx1"/>
              </a:solidFill>
              <a:latin typeface="+mn-lt"/>
            </a:rPr>
            <a:t>Riduzione del sonno profondo, s</a:t>
          </a:r>
          <a:r>
            <a:rPr lang="en-US" sz="2000" b="0" kern="1200">
              <a:solidFill>
                <a:schemeClr val="tx1"/>
              </a:solidFill>
              <a:latin typeface="+mn-lt"/>
            </a:rPr>
            <a:t>onnolenza diurna</a:t>
          </a:r>
          <a:endParaRPr lang="en-US" sz="2000" b="0" kern="1200" dirty="0">
            <a:solidFill>
              <a:schemeClr val="tx1"/>
            </a:solidFill>
            <a:latin typeface="+mn-lt"/>
          </a:endParaRPr>
        </a:p>
      </dsp:txBody>
      <dsp:txXfrm>
        <a:off x="6269359" y="4431598"/>
        <a:ext cx="2545181" cy="1527109"/>
      </dsp:txXfrm>
    </dsp:sp>
    <dsp:sp modelId="{E606DC2D-ED61-014B-AA75-E5D3D360DA76}">
      <dsp:nvSpPr>
        <dsp:cNvPr id="0" name=""/>
        <dsp:cNvSpPr/>
      </dsp:nvSpPr>
      <dsp:spPr>
        <a:xfrm>
          <a:off x="9399933" y="4431598"/>
          <a:ext cx="2545181" cy="152710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b="0" kern="1200">
              <a:solidFill>
                <a:schemeClr val="tx1"/>
              </a:solidFill>
              <a:latin typeface="+mn-lt"/>
            </a:rPr>
            <a:t>Internet e media devices: massiccio uso nelle ore notturne</a:t>
          </a:r>
          <a:endParaRPr lang="en-US" sz="2000" b="0" kern="1200" dirty="0">
            <a:solidFill>
              <a:schemeClr val="tx1"/>
            </a:solidFill>
            <a:latin typeface="+mn-lt"/>
          </a:endParaRPr>
        </a:p>
      </dsp:txBody>
      <dsp:txXfrm>
        <a:off x="9399933" y="4431598"/>
        <a:ext cx="2545181" cy="15271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569CB-55F4-F946-B51D-18BBF77A1380}">
      <dsp:nvSpPr>
        <dsp:cNvPr id="0" name=""/>
        <dsp:cNvSpPr/>
      </dsp:nvSpPr>
      <dsp:spPr>
        <a:xfrm>
          <a:off x="1643979" y="647058"/>
          <a:ext cx="5405269" cy="5405269"/>
        </a:xfrm>
        <a:prstGeom prst="blockArc">
          <a:avLst>
            <a:gd name="adj1" fmla="val 13114286"/>
            <a:gd name="adj2" fmla="val 16200000"/>
            <a:gd name="adj3" fmla="val 3908"/>
          </a:avLst>
        </a:prstGeom>
        <a:solidFill>
          <a:schemeClr val="accent4">
            <a:hueOff val="9800891"/>
            <a:satOff val="-40777"/>
            <a:lumOff val="9608"/>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3FB78D9D-D847-A846-ADBD-DC43174C5DCA}">
      <dsp:nvSpPr>
        <dsp:cNvPr id="0" name=""/>
        <dsp:cNvSpPr/>
      </dsp:nvSpPr>
      <dsp:spPr>
        <a:xfrm>
          <a:off x="1643979" y="647058"/>
          <a:ext cx="5405269" cy="5405269"/>
        </a:xfrm>
        <a:prstGeom prst="blockArc">
          <a:avLst>
            <a:gd name="adj1" fmla="val 10028571"/>
            <a:gd name="adj2" fmla="val 13114286"/>
            <a:gd name="adj3" fmla="val 3908"/>
          </a:avLst>
        </a:prstGeom>
        <a:solidFill>
          <a:schemeClr val="accent4">
            <a:hueOff val="8167408"/>
            <a:satOff val="-33981"/>
            <a:lumOff val="8007"/>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8A33377-8966-5340-819B-9E111FE1F151}">
      <dsp:nvSpPr>
        <dsp:cNvPr id="0" name=""/>
        <dsp:cNvSpPr/>
      </dsp:nvSpPr>
      <dsp:spPr>
        <a:xfrm>
          <a:off x="1643979" y="647058"/>
          <a:ext cx="5405269" cy="5405269"/>
        </a:xfrm>
        <a:prstGeom prst="blockArc">
          <a:avLst>
            <a:gd name="adj1" fmla="val 6942857"/>
            <a:gd name="adj2" fmla="val 10028571"/>
            <a:gd name="adj3" fmla="val 3908"/>
          </a:avLst>
        </a:prstGeom>
        <a:solidFill>
          <a:schemeClr val="accent4">
            <a:hueOff val="6533927"/>
            <a:satOff val="-27185"/>
            <a:lumOff val="6405"/>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8EB75F8-0A71-9945-B00B-BD59981E59D0}">
      <dsp:nvSpPr>
        <dsp:cNvPr id="0" name=""/>
        <dsp:cNvSpPr/>
      </dsp:nvSpPr>
      <dsp:spPr>
        <a:xfrm>
          <a:off x="1643979" y="647058"/>
          <a:ext cx="5405269" cy="5405269"/>
        </a:xfrm>
        <a:prstGeom prst="blockArc">
          <a:avLst>
            <a:gd name="adj1" fmla="val 3857143"/>
            <a:gd name="adj2" fmla="val 6942857"/>
            <a:gd name="adj3" fmla="val 3908"/>
          </a:avLst>
        </a:prstGeom>
        <a:solidFill>
          <a:schemeClr val="accent4">
            <a:hueOff val="4900445"/>
            <a:satOff val="-20388"/>
            <a:lumOff val="4804"/>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46F27647-F8D9-E24D-AD29-58988B431FCC}">
      <dsp:nvSpPr>
        <dsp:cNvPr id="0" name=""/>
        <dsp:cNvSpPr/>
      </dsp:nvSpPr>
      <dsp:spPr>
        <a:xfrm>
          <a:off x="1643979" y="647058"/>
          <a:ext cx="5405269" cy="5405269"/>
        </a:xfrm>
        <a:prstGeom prst="blockArc">
          <a:avLst>
            <a:gd name="adj1" fmla="val 771429"/>
            <a:gd name="adj2" fmla="val 3857143"/>
            <a:gd name="adj3" fmla="val 3908"/>
          </a:avLst>
        </a:prstGeom>
        <a:solidFill>
          <a:schemeClr val="accent4">
            <a:hueOff val="3266964"/>
            <a:satOff val="-13592"/>
            <a:lumOff val="3203"/>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82286CF-3D61-C74C-A4AA-4D205DD944C1}">
      <dsp:nvSpPr>
        <dsp:cNvPr id="0" name=""/>
        <dsp:cNvSpPr/>
      </dsp:nvSpPr>
      <dsp:spPr>
        <a:xfrm>
          <a:off x="1641974" y="655912"/>
          <a:ext cx="5405269" cy="5405269"/>
        </a:xfrm>
        <a:prstGeom prst="blockArc">
          <a:avLst>
            <a:gd name="adj1" fmla="val 19289906"/>
            <a:gd name="adj2" fmla="val 759651"/>
            <a:gd name="adj3" fmla="val 3908"/>
          </a:avLst>
        </a:prstGeom>
        <a:solidFill>
          <a:schemeClr val="accent4">
            <a:hueOff val="1633482"/>
            <a:satOff val="-6796"/>
            <a:lumOff val="1601"/>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F013C01-0610-3145-A088-3A0F69F746E5}">
      <dsp:nvSpPr>
        <dsp:cNvPr id="0" name=""/>
        <dsp:cNvSpPr/>
      </dsp:nvSpPr>
      <dsp:spPr>
        <a:xfrm>
          <a:off x="1634950" y="647043"/>
          <a:ext cx="5405269" cy="5405269"/>
        </a:xfrm>
        <a:prstGeom prst="blockArc">
          <a:avLst>
            <a:gd name="adj1" fmla="val 16211715"/>
            <a:gd name="adj2" fmla="val 19304585"/>
            <a:gd name="adj3" fmla="val 3908"/>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B2A9711-6796-6340-BFC4-5168769E9F7C}">
      <dsp:nvSpPr>
        <dsp:cNvPr id="0" name=""/>
        <dsp:cNvSpPr/>
      </dsp:nvSpPr>
      <dsp:spPr>
        <a:xfrm>
          <a:off x="3138876" y="2247591"/>
          <a:ext cx="2415475" cy="220420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it-IT" sz="3200" kern="1200" dirty="0"/>
            <a:t>SONNO</a:t>
          </a:r>
        </a:p>
      </dsp:txBody>
      <dsp:txXfrm>
        <a:off x="3492614" y="2570389"/>
        <a:ext cx="1707999" cy="1558607"/>
      </dsp:txXfrm>
    </dsp:sp>
    <dsp:sp modelId="{44ACB828-6E5F-EB43-8EEB-2D38B2FED5F6}">
      <dsp:nvSpPr>
        <dsp:cNvPr id="0" name=""/>
        <dsp:cNvSpPr/>
      </dsp:nvSpPr>
      <dsp:spPr>
        <a:xfrm>
          <a:off x="3613102" y="-33640"/>
          <a:ext cx="1467023" cy="1467023"/>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b="0" kern="1200"/>
            <a:t>Funzioni cognitive</a:t>
          </a:r>
          <a:endParaRPr lang="it-IT" sz="1600" b="0" kern="1200" dirty="0"/>
        </a:p>
      </dsp:txBody>
      <dsp:txXfrm>
        <a:off x="3827943" y="181201"/>
        <a:ext cx="1037341" cy="1037341"/>
      </dsp:txXfrm>
    </dsp:sp>
    <dsp:sp modelId="{43C982BB-4D3B-6844-9E30-2DD4F5EE87CE}">
      <dsp:nvSpPr>
        <dsp:cNvPr id="0" name=""/>
        <dsp:cNvSpPr/>
      </dsp:nvSpPr>
      <dsp:spPr>
        <a:xfrm>
          <a:off x="5502202" y="877127"/>
          <a:ext cx="1832268" cy="1663619"/>
        </a:xfrm>
        <a:prstGeom prst="ellipse">
          <a:avLst/>
        </a:prstGeom>
        <a:solidFill>
          <a:schemeClr val="accent4">
            <a:hueOff val="1633482"/>
            <a:satOff val="-6796"/>
            <a:lumOff val="160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Conservazione Energia</a:t>
          </a:r>
        </a:p>
      </dsp:txBody>
      <dsp:txXfrm>
        <a:off x="5770531" y="1120758"/>
        <a:ext cx="1295610" cy="1176357"/>
      </dsp:txXfrm>
    </dsp:sp>
    <dsp:sp modelId="{85DA1D84-3CE2-0840-B9B1-27004B2AEB55}">
      <dsp:nvSpPr>
        <dsp:cNvPr id="0" name=""/>
        <dsp:cNvSpPr/>
      </dsp:nvSpPr>
      <dsp:spPr>
        <a:xfrm>
          <a:off x="6079624" y="3110560"/>
          <a:ext cx="1700749" cy="1657545"/>
        </a:xfrm>
        <a:prstGeom prst="ellipse">
          <a:avLst/>
        </a:prstGeom>
        <a:solidFill>
          <a:schemeClr val="accent4">
            <a:hueOff val="3266964"/>
            <a:satOff val="-13592"/>
            <a:lumOff val="320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Modulazione risposta immunitaria</a:t>
          </a:r>
        </a:p>
      </dsp:txBody>
      <dsp:txXfrm>
        <a:off x="6328693" y="3353302"/>
        <a:ext cx="1202611" cy="1172061"/>
      </dsp:txXfrm>
    </dsp:sp>
    <dsp:sp modelId="{202AB559-8CF5-8343-BC8D-F8A4B8679EE1}">
      <dsp:nvSpPr>
        <dsp:cNvPr id="0" name=""/>
        <dsp:cNvSpPr/>
      </dsp:nvSpPr>
      <dsp:spPr>
        <a:xfrm>
          <a:off x="4653201" y="4933376"/>
          <a:ext cx="1686255" cy="1607447"/>
        </a:xfrm>
        <a:prstGeom prst="ellipse">
          <a:avLst/>
        </a:prstGeom>
        <a:solidFill>
          <a:schemeClr val="accent4">
            <a:hueOff val="4900445"/>
            <a:satOff val="-20388"/>
            <a:lumOff val="480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it-IT" sz="1800" b="0" kern="1200" dirty="0"/>
            <a:t>Ontogenesi</a:t>
          </a:r>
        </a:p>
      </dsp:txBody>
      <dsp:txXfrm>
        <a:off x="4900147" y="5168781"/>
        <a:ext cx="1192363" cy="1136637"/>
      </dsp:txXfrm>
    </dsp:sp>
    <dsp:sp modelId="{D8045D36-64D0-0140-9298-702BF24036C6}">
      <dsp:nvSpPr>
        <dsp:cNvPr id="0" name=""/>
        <dsp:cNvSpPr/>
      </dsp:nvSpPr>
      <dsp:spPr>
        <a:xfrm>
          <a:off x="2384418" y="4938232"/>
          <a:ext cx="1624963" cy="1597735"/>
        </a:xfrm>
        <a:prstGeom prst="ellipse">
          <a:avLst/>
        </a:prstGeom>
        <a:solidFill>
          <a:schemeClr val="accent4">
            <a:hueOff val="6533927"/>
            <a:satOff val="-27185"/>
            <a:lumOff val="640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Omeostasi sinaptica e </a:t>
          </a:r>
          <a:r>
            <a:rPr lang="it-IT" sz="1600" kern="1200" dirty="0" err="1"/>
            <a:t>plasticita</a:t>
          </a:r>
          <a:endParaRPr lang="it-IT" sz="1600" kern="1200" dirty="0"/>
        </a:p>
      </dsp:txBody>
      <dsp:txXfrm>
        <a:off x="2622388" y="5172215"/>
        <a:ext cx="1149023" cy="1129769"/>
      </dsp:txXfrm>
    </dsp:sp>
    <dsp:sp modelId="{1131A602-71EB-294F-922A-BA6490C3C89A}">
      <dsp:nvSpPr>
        <dsp:cNvPr id="0" name=""/>
        <dsp:cNvSpPr/>
      </dsp:nvSpPr>
      <dsp:spPr>
        <a:xfrm>
          <a:off x="855625" y="3110560"/>
          <a:ext cx="1815207" cy="1657545"/>
        </a:xfrm>
        <a:prstGeom prst="ellipse">
          <a:avLst/>
        </a:prstGeom>
        <a:solidFill>
          <a:schemeClr val="accent4">
            <a:hueOff val="8167408"/>
            <a:satOff val="-33981"/>
            <a:lumOff val="800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Funzione di recupero</a:t>
          </a:r>
        </a:p>
      </dsp:txBody>
      <dsp:txXfrm>
        <a:off x="1121456" y="3353302"/>
        <a:ext cx="1283545" cy="1172061"/>
      </dsp:txXfrm>
    </dsp:sp>
    <dsp:sp modelId="{91BD569B-A1AA-684C-8073-2E7463B2906D}">
      <dsp:nvSpPr>
        <dsp:cNvPr id="0" name=""/>
        <dsp:cNvSpPr/>
      </dsp:nvSpPr>
      <dsp:spPr>
        <a:xfrm>
          <a:off x="1438396" y="908444"/>
          <a:ext cx="1673008" cy="1578224"/>
        </a:xfrm>
        <a:prstGeom prst="ellipse">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it-IT" sz="1600" kern="1200" dirty="0"/>
            <a:t>Funzioni </a:t>
          </a:r>
          <a:r>
            <a:rPr lang="it-IT" sz="1600" kern="1200" dirty="0" err="1"/>
            <a:t>glimfatiche</a:t>
          </a:r>
          <a:endParaRPr lang="it-IT" sz="1600" kern="1200" dirty="0"/>
        </a:p>
      </dsp:txBody>
      <dsp:txXfrm>
        <a:off x="1683402" y="1139570"/>
        <a:ext cx="1182996" cy="11159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B00E5F-8F61-2F4E-A569-95E32B4D754A}">
      <dsp:nvSpPr>
        <dsp:cNvPr id="0" name=""/>
        <dsp:cNvSpPr/>
      </dsp:nvSpPr>
      <dsp:spPr>
        <a:xfrm>
          <a:off x="0" y="0"/>
          <a:ext cx="42704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CF5B1-502A-9049-8495-0446AA8217A9}">
      <dsp:nvSpPr>
        <dsp:cNvPr id="0" name=""/>
        <dsp:cNvSpPr/>
      </dsp:nvSpPr>
      <dsp:spPr>
        <a:xfrm>
          <a:off x="0" y="0"/>
          <a:ext cx="4270443" cy="1797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1" kern="1200" dirty="0"/>
            <a:t>Se </a:t>
          </a:r>
          <a:r>
            <a:rPr lang="en-US" sz="2600" i="1" kern="1200" dirty="0" err="1"/>
            <a:t>il</a:t>
          </a:r>
          <a:r>
            <a:rPr lang="en-US" sz="2600" i="1" kern="1200" dirty="0"/>
            <a:t> </a:t>
          </a:r>
          <a:r>
            <a:rPr lang="en-US" sz="2600" i="1" kern="1200" dirty="0" err="1"/>
            <a:t>sonno</a:t>
          </a:r>
          <a:r>
            <a:rPr lang="en-US" sz="2600" i="1" kern="1200" dirty="0"/>
            <a:t> non serve a </a:t>
          </a:r>
          <a:r>
            <a:rPr lang="en-US" sz="2600" i="1" kern="1200" dirty="0" err="1"/>
            <a:t>nessuna</a:t>
          </a:r>
          <a:r>
            <a:rPr lang="en-US" sz="2600" i="1" kern="1200" dirty="0"/>
            <a:t> </a:t>
          </a:r>
          <a:r>
            <a:rPr lang="en-US" sz="2600" i="1" kern="1200" dirty="0" err="1"/>
            <a:t>funzione</a:t>
          </a:r>
          <a:r>
            <a:rPr lang="en-US" sz="2600" i="1" kern="1200" dirty="0"/>
            <a:t> </a:t>
          </a:r>
          <a:r>
            <a:rPr lang="en-US" sz="2600" i="1" kern="1200" dirty="0" err="1"/>
            <a:t>vitale</a:t>
          </a:r>
          <a:r>
            <a:rPr lang="en-US" sz="2600" i="1" kern="1200" dirty="0"/>
            <a:t>, </a:t>
          </a:r>
          <a:r>
            <a:rPr lang="en-US" sz="2600" i="1" kern="1200" dirty="0" err="1"/>
            <a:t>allora</a:t>
          </a:r>
          <a:r>
            <a:rPr lang="en-US" sz="2600" i="1" kern="1200" dirty="0"/>
            <a:t> è </a:t>
          </a:r>
          <a:r>
            <a:rPr lang="en-US" sz="2600" i="1" kern="1200" dirty="0" err="1"/>
            <a:t>il</a:t>
          </a:r>
          <a:r>
            <a:rPr lang="en-US" sz="2600" i="1" kern="1200" dirty="0"/>
            <a:t> </a:t>
          </a:r>
          <a:r>
            <a:rPr lang="en-US" sz="2600" i="1" kern="1200" dirty="0" err="1"/>
            <a:t>più</a:t>
          </a:r>
          <a:r>
            <a:rPr lang="en-US" sz="2600" i="1" kern="1200" dirty="0"/>
            <a:t> </a:t>
          </a:r>
          <a:r>
            <a:rPr lang="en-US" sz="2600" i="1" kern="1200" dirty="0" err="1"/>
            <a:t>grosso</a:t>
          </a:r>
          <a:r>
            <a:rPr lang="en-US" sz="2600" i="1" kern="1200" dirty="0"/>
            <a:t> </a:t>
          </a:r>
          <a:r>
            <a:rPr lang="en-US" sz="2600" i="1" kern="1200" dirty="0" err="1"/>
            <a:t>sbaglio</a:t>
          </a:r>
          <a:r>
            <a:rPr lang="en-US" sz="2600" i="1" kern="1200" dirty="0"/>
            <a:t> </a:t>
          </a:r>
          <a:r>
            <a:rPr lang="en-US" sz="2600" i="1" kern="1200" dirty="0" err="1"/>
            <a:t>che</a:t>
          </a:r>
          <a:r>
            <a:rPr lang="en-US" sz="2600" i="1" kern="1200" dirty="0"/>
            <a:t> </a:t>
          </a:r>
          <a:r>
            <a:rPr lang="en-US" sz="2600" i="1" kern="1200" dirty="0" err="1"/>
            <a:t>l’evoluzione</a:t>
          </a:r>
          <a:r>
            <a:rPr lang="en-US" sz="2600" i="1" kern="1200" dirty="0"/>
            <a:t> </a:t>
          </a:r>
          <a:r>
            <a:rPr lang="en-US" sz="2600" i="1" kern="1200" dirty="0" err="1"/>
            <a:t>abbia</a:t>
          </a:r>
          <a:r>
            <a:rPr lang="en-US" sz="2600" i="1" kern="1200" dirty="0"/>
            <a:t> </a:t>
          </a:r>
          <a:r>
            <a:rPr lang="en-US" sz="2600" i="1" kern="1200" dirty="0" err="1"/>
            <a:t>mai</a:t>
          </a:r>
          <a:r>
            <a:rPr lang="en-US" sz="2600" i="1" kern="1200" dirty="0"/>
            <a:t> </a:t>
          </a:r>
          <a:r>
            <a:rPr lang="en-US" sz="2600" i="1" kern="1200" dirty="0" err="1"/>
            <a:t>fatto</a:t>
          </a:r>
          <a:r>
            <a:rPr lang="en-US" sz="2600" i="1" kern="1200" dirty="0"/>
            <a:t>. </a:t>
          </a:r>
        </a:p>
      </dsp:txBody>
      <dsp:txXfrm>
        <a:off x="0" y="0"/>
        <a:ext cx="4270443" cy="1797185"/>
      </dsp:txXfrm>
    </dsp:sp>
    <dsp:sp modelId="{D70F2C45-0C73-8344-9417-2EDE1B68D42B}">
      <dsp:nvSpPr>
        <dsp:cNvPr id="0" name=""/>
        <dsp:cNvSpPr/>
      </dsp:nvSpPr>
      <dsp:spPr>
        <a:xfrm>
          <a:off x="0" y="1797185"/>
          <a:ext cx="427044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2E6C2-9668-0443-A1E2-87ECCFF48F7C}">
      <dsp:nvSpPr>
        <dsp:cNvPr id="0" name=""/>
        <dsp:cNvSpPr/>
      </dsp:nvSpPr>
      <dsp:spPr>
        <a:xfrm>
          <a:off x="0" y="1797185"/>
          <a:ext cx="4270443" cy="1797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Allan </a:t>
          </a:r>
          <a:r>
            <a:rPr lang="en-US" sz="2600" b="1" kern="1200" dirty="0" err="1"/>
            <a:t>Rechtschaffen</a:t>
          </a:r>
          <a:endParaRPr lang="en-US" sz="2600" kern="1200" dirty="0"/>
        </a:p>
      </dsp:txBody>
      <dsp:txXfrm>
        <a:off x="0" y="1797185"/>
        <a:ext cx="4270443" cy="179718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83AD6-AAA3-D548-8915-420EBA6AD4FA}">
      <dsp:nvSpPr>
        <dsp:cNvPr id="0" name=""/>
        <dsp:cNvSpPr/>
      </dsp:nvSpPr>
      <dsp:spPr>
        <a:xfrm>
          <a:off x="0" y="5053331"/>
          <a:ext cx="4427715" cy="114398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rPr>
            <a:t>Maggiore è la richiesta di apprendimento maggiore deve essere la quantità e qualità del sonno</a:t>
          </a:r>
          <a:endParaRPr lang="en-US" sz="2000" kern="1200" dirty="0">
            <a:solidFill>
              <a:schemeClr val="tx1"/>
            </a:solidFill>
          </a:endParaRPr>
        </a:p>
      </dsp:txBody>
      <dsp:txXfrm>
        <a:off x="0" y="5053331"/>
        <a:ext cx="4427715" cy="1143987"/>
      </dsp:txXfrm>
    </dsp:sp>
    <dsp:sp modelId="{C291F5FF-C114-8246-AD9F-57042FCC51B0}">
      <dsp:nvSpPr>
        <dsp:cNvPr id="0" name=""/>
        <dsp:cNvSpPr/>
      </dsp:nvSpPr>
      <dsp:spPr>
        <a:xfrm rot="10800000">
          <a:off x="0" y="3311037"/>
          <a:ext cx="4427715" cy="1759453"/>
        </a:xfrm>
        <a:prstGeom prst="upArrowCallout">
          <a:avLst/>
        </a:prstGeom>
        <a:solidFill>
          <a:schemeClr val="accent5">
            <a:hueOff val="-2252848"/>
            <a:satOff val="-5806"/>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tx1"/>
              </a:solidFill>
            </a:rPr>
            <a:t>Per un nuovo apprendimento è necessario che il cervello durante il sonno elimini le connessioni non necessarie tra le cellule, liberando risorse e spazio</a:t>
          </a:r>
          <a:endParaRPr lang="en-US" sz="1800" kern="1200" dirty="0">
            <a:solidFill>
              <a:schemeClr val="tx1"/>
            </a:solidFill>
          </a:endParaRPr>
        </a:p>
      </dsp:txBody>
      <dsp:txXfrm rot="10800000">
        <a:off x="0" y="3311037"/>
        <a:ext cx="4427715" cy="1143240"/>
      </dsp:txXfrm>
    </dsp:sp>
    <dsp:sp modelId="{5F5918AE-5073-5A44-8AC4-B20270BAC3B9}">
      <dsp:nvSpPr>
        <dsp:cNvPr id="0" name=""/>
        <dsp:cNvSpPr/>
      </dsp:nvSpPr>
      <dsp:spPr>
        <a:xfrm rot="10800000">
          <a:off x="0" y="1568744"/>
          <a:ext cx="4427715" cy="1759453"/>
        </a:xfrm>
        <a:prstGeom prst="upArrowCallout">
          <a:avLst/>
        </a:prstGeom>
        <a:solidFill>
          <a:schemeClr val="accent5">
            <a:hueOff val="-4505695"/>
            <a:satOff val="-11613"/>
            <a:lumOff val="-784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kern="1200" dirty="0">
              <a:solidFill>
                <a:schemeClr val="tx1"/>
              </a:solidFill>
            </a:rPr>
            <a:t>Mentre siamo svegli, il cervello è esposto a nuove informazioni; per apprendere i neuroni formano nuove connessioni e hanno bisogno di spazio</a:t>
          </a:r>
          <a:endParaRPr lang="en-US" sz="2000" kern="1200" dirty="0">
            <a:solidFill>
              <a:schemeClr val="tx1"/>
            </a:solidFill>
          </a:endParaRPr>
        </a:p>
      </dsp:txBody>
      <dsp:txXfrm rot="10800000">
        <a:off x="0" y="1568744"/>
        <a:ext cx="4427715" cy="1143240"/>
      </dsp:txXfrm>
    </dsp:sp>
    <dsp:sp modelId="{1B978F6A-DB73-1246-93FC-8A8BFB504DCB}">
      <dsp:nvSpPr>
        <dsp:cNvPr id="0" name=""/>
        <dsp:cNvSpPr/>
      </dsp:nvSpPr>
      <dsp:spPr>
        <a:xfrm rot="10800000">
          <a:off x="55235" y="794"/>
          <a:ext cx="4317243" cy="1585109"/>
        </a:xfrm>
        <a:prstGeom prst="upArrowCallou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it-IT" sz="1700" kern="1200" dirty="0">
              <a:solidFill>
                <a:schemeClr val="tx1"/>
              </a:solidFill>
            </a:rPr>
            <a:t>Per apprendere il cervello ha bisogno di fare spazio per permettere la formazione di nuovi ricordi, e fare una "pulizia" durante il sonno</a:t>
          </a:r>
        </a:p>
      </dsp:txBody>
      <dsp:txXfrm rot="10800000">
        <a:off x="55235" y="794"/>
        <a:ext cx="4317243" cy="10299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1F3C9-50C6-46F0-9254-3BB8A318ACB3}">
      <dsp:nvSpPr>
        <dsp:cNvPr id="0" name=""/>
        <dsp:cNvSpPr/>
      </dsp:nvSpPr>
      <dsp:spPr>
        <a:xfrm>
          <a:off x="0" y="26240"/>
          <a:ext cx="6120680" cy="786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u="none" kern="1200" dirty="0" err="1"/>
            <a:t>Scomparsa</a:t>
          </a:r>
          <a:r>
            <a:rPr lang="en-US" sz="2400" b="1" u="none" kern="1200" dirty="0"/>
            <a:t> del </a:t>
          </a:r>
          <a:r>
            <a:rPr lang="en-US" sz="2400" b="1" i="1" u="none" kern="1200" dirty="0" err="1"/>
            <a:t>tracé</a:t>
          </a:r>
          <a:r>
            <a:rPr lang="en-US" sz="2400" b="1" i="1" u="none" kern="1200" dirty="0"/>
            <a:t> alternant </a:t>
          </a:r>
          <a:r>
            <a:rPr lang="en-US" sz="2400" b="1" u="none" kern="1200" dirty="0" err="1"/>
            <a:t>tra</a:t>
          </a:r>
          <a:r>
            <a:rPr lang="en-US" sz="2400" b="1" u="none" kern="1200" dirty="0"/>
            <a:t> 1 e 2 </a:t>
          </a:r>
          <a:r>
            <a:rPr lang="en-US" sz="2400" b="1" u="none" kern="1200" dirty="0" err="1"/>
            <a:t>mesi</a:t>
          </a:r>
          <a:endParaRPr lang="it-IT" sz="2400" u="none" kern="1200" dirty="0"/>
        </a:p>
      </dsp:txBody>
      <dsp:txXfrm>
        <a:off x="38381" y="64621"/>
        <a:ext cx="6043918" cy="709478"/>
      </dsp:txXfrm>
    </dsp:sp>
    <dsp:sp modelId="{4F7F05B9-81F6-470B-B54A-2F1D5AE4E029}">
      <dsp:nvSpPr>
        <dsp:cNvPr id="0" name=""/>
        <dsp:cNvSpPr/>
      </dsp:nvSpPr>
      <dsp:spPr>
        <a:xfrm>
          <a:off x="0" y="812480"/>
          <a:ext cx="612068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32"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b="1" kern="1200" dirty="0" err="1"/>
            <a:t>Riduzione</a:t>
          </a:r>
          <a:r>
            <a:rPr lang="en-US" sz="1800" b="1" kern="1200" dirty="0"/>
            <a:t> SA</a:t>
          </a:r>
          <a:r>
            <a:rPr lang="en-US" sz="1800" kern="1200" dirty="0"/>
            <a:t>: 60% a </a:t>
          </a:r>
          <a:r>
            <a:rPr lang="en-US" sz="1800" kern="1200" dirty="0" err="1"/>
            <a:t>termine</a:t>
          </a:r>
          <a:r>
            <a:rPr lang="en-US" sz="1800" kern="1200" dirty="0"/>
            <a:t> </a:t>
          </a:r>
          <a:r>
            <a:rPr lang="en-US" sz="1800" kern="1200" dirty="0">
              <a:sym typeface="Wingdings"/>
            </a:rPr>
            <a:t></a:t>
          </a:r>
          <a:r>
            <a:rPr lang="en-US" sz="1800" kern="1200" dirty="0"/>
            <a:t> 34% a 3 m </a:t>
          </a:r>
          <a:r>
            <a:rPr lang="en-US" sz="1800" kern="1200" dirty="0">
              <a:sym typeface="Wingdings"/>
            </a:rPr>
            <a:t></a:t>
          </a:r>
          <a:r>
            <a:rPr lang="en-US" sz="1800" kern="1200" dirty="0"/>
            <a:t> 31% a 6 m</a:t>
          </a:r>
          <a:endParaRPr lang="it-IT" sz="1800" kern="1200" dirty="0"/>
        </a:p>
        <a:p>
          <a:pPr marL="171450" lvl="1" indent="-171450" algn="l" defTabSz="800100" rtl="0">
            <a:lnSpc>
              <a:spcPct val="90000"/>
            </a:lnSpc>
            <a:spcBef>
              <a:spcPct val="0"/>
            </a:spcBef>
            <a:spcAft>
              <a:spcPct val="20000"/>
            </a:spcAft>
            <a:buChar char="•"/>
          </a:pPr>
          <a:r>
            <a:rPr lang="en-US" sz="1800" b="1" kern="1200" dirty="0" err="1"/>
            <a:t>Aumento</a:t>
          </a:r>
          <a:r>
            <a:rPr lang="en-US" sz="1800" b="1" kern="1200" dirty="0"/>
            <a:t> SQ: </a:t>
          </a:r>
          <a:r>
            <a:rPr lang="en-US" sz="1800" kern="1200" dirty="0"/>
            <a:t>49% a 3 m </a:t>
          </a:r>
          <a:r>
            <a:rPr lang="en-US" sz="1800" kern="1200" dirty="0">
              <a:sym typeface="Wingdings"/>
            </a:rPr>
            <a:t></a:t>
          </a:r>
          <a:r>
            <a:rPr lang="en-US" sz="1800" kern="1200" dirty="0"/>
            <a:t> 55% a 6 m.</a:t>
          </a:r>
          <a:endParaRPr lang="it-IT" sz="1800" kern="1200" dirty="0"/>
        </a:p>
      </dsp:txBody>
      <dsp:txXfrm>
        <a:off x="0" y="812480"/>
        <a:ext cx="6120680" cy="695520"/>
      </dsp:txXfrm>
    </dsp:sp>
    <dsp:sp modelId="{6A4F85C1-9BC5-4FE5-A008-3DB75D803A7B}">
      <dsp:nvSpPr>
        <dsp:cNvPr id="0" name=""/>
        <dsp:cNvSpPr/>
      </dsp:nvSpPr>
      <dsp:spPr>
        <a:xfrm>
          <a:off x="0" y="1507999"/>
          <a:ext cx="6120680" cy="7862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u="none" kern="1200" dirty="0" err="1"/>
            <a:t>Comparsa</a:t>
          </a:r>
          <a:r>
            <a:rPr lang="en-US" sz="2400" b="1" u="none" kern="1200" dirty="0"/>
            <a:t> </a:t>
          </a:r>
          <a:r>
            <a:rPr lang="en-US" sz="2400" b="1" u="none" kern="1200" dirty="0" err="1"/>
            <a:t>dei</a:t>
          </a:r>
          <a:r>
            <a:rPr lang="en-US" sz="2400" b="1" u="none" kern="1200" dirty="0"/>
            <a:t> </a:t>
          </a:r>
          <a:r>
            <a:rPr lang="en-US" sz="2400" b="1" u="none" kern="1200" dirty="0" err="1"/>
            <a:t>fusi</a:t>
          </a:r>
          <a:r>
            <a:rPr lang="en-US" sz="2400" b="1" u="none" kern="1200" dirty="0"/>
            <a:t> </a:t>
          </a:r>
          <a:r>
            <a:rPr lang="en-US" sz="2400" b="1" u="none" kern="1200" dirty="0" err="1"/>
            <a:t>tra</a:t>
          </a:r>
          <a:r>
            <a:rPr lang="en-US" sz="2400" b="1" u="none" kern="1200" dirty="0"/>
            <a:t> 6 e 9 </a:t>
          </a:r>
          <a:r>
            <a:rPr lang="en-US" sz="2400" b="1" u="none" kern="1200" dirty="0" err="1"/>
            <a:t>settimane</a:t>
          </a:r>
          <a:endParaRPr lang="it-IT" sz="2400" u="none" kern="1200" dirty="0"/>
        </a:p>
      </dsp:txBody>
      <dsp:txXfrm>
        <a:off x="38381" y="1546380"/>
        <a:ext cx="6043918" cy="709478"/>
      </dsp:txXfrm>
    </dsp:sp>
    <dsp:sp modelId="{E18794CC-CA67-434E-B1D4-80CE8B74A20A}">
      <dsp:nvSpPr>
        <dsp:cNvPr id="0" name=""/>
        <dsp:cNvSpPr/>
      </dsp:nvSpPr>
      <dsp:spPr>
        <a:xfrm>
          <a:off x="0" y="2415200"/>
          <a:ext cx="6120680" cy="7862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u="none" kern="1200" dirty="0" err="1"/>
            <a:t>Complessi</a:t>
          </a:r>
          <a:r>
            <a:rPr lang="en-US" sz="2400" b="1" u="none" kern="1200" dirty="0"/>
            <a:t> K </a:t>
          </a:r>
          <a:r>
            <a:rPr lang="en-US" sz="2400" b="1" u="none" kern="1200" dirty="0" err="1"/>
            <a:t>compaiono</a:t>
          </a:r>
          <a:r>
            <a:rPr lang="en-US" sz="2400" b="1" u="none" kern="1200" dirty="0"/>
            <a:t> a circa 5 m</a:t>
          </a:r>
          <a:endParaRPr lang="it-IT" sz="2400" u="none" kern="1200" dirty="0"/>
        </a:p>
      </dsp:txBody>
      <dsp:txXfrm>
        <a:off x="38381" y="2453581"/>
        <a:ext cx="6043918" cy="709478"/>
      </dsp:txXfrm>
    </dsp:sp>
    <dsp:sp modelId="{9B7D1431-884C-4AF2-81B2-5E6210C32DE0}">
      <dsp:nvSpPr>
        <dsp:cNvPr id="0" name=""/>
        <dsp:cNvSpPr/>
      </dsp:nvSpPr>
      <dsp:spPr>
        <a:xfrm>
          <a:off x="0" y="3322400"/>
          <a:ext cx="6120680" cy="7862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u="none" kern="1200" dirty="0" err="1"/>
            <a:t>Differenziazione</a:t>
          </a:r>
          <a:r>
            <a:rPr lang="en-US" sz="2400" b="1" u="none" kern="1200" dirty="0"/>
            <a:t> di </a:t>
          </a:r>
          <a:r>
            <a:rPr lang="en-US" sz="2400" b="1" u="none" kern="1200" dirty="0" err="1"/>
            <a:t>stadi</a:t>
          </a:r>
          <a:r>
            <a:rPr lang="en-US" sz="2400" b="1" u="none" kern="1200" dirty="0"/>
            <a:t> NREM </a:t>
          </a:r>
          <a:r>
            <a:rPr lang="en-US" sz="2400" b="1" u="none" kern="1200" dirty="0" err="1"/>
            <a:t>tra</a:t>
          </a:r>
          <a:r>
            <a:rPr lang="en-US" sz="2400" b="1" u="none" kern="1200" dirty="0"/>
            <a:t> 1½-3 m</a:t>
          </a:r>
          <a:endParaRPr lang="it-IT" sz="2400" u="none" kern="1200" dirty="0"/>
        </a:p>
      </dsp:txBody>
      <dsp:txXfrm>
        <a:off x="38381" y="3360781"/>
        <a:ext cx="6043918" cy="709478"/>
      </dsp:txXfrm>
    </dsp:sp>
    <dsp:sp modelId="{611D6939-6822-4497-9846-33C5A39875D3}">
      <dsp:nvSpPr>
        <dsp:cNvPr id="0" name=""/>
        <dsp:cNvSpPr/>
      </dsp:nvSpPr>
      <dsp:spPr>
        <a:xfrm>
          <a:off x="0" y="4229600"/>
          <a:ext cx="6120680" cy="78624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err="1"/>
            <a:t>Latenza</a:t>
          </a:r>
          <a:r>
            <a:rPr lang="en-US" sz="2400" kern="1200" dirty="0"/>
            <a:t> del </a:t>
          </a:r>
          <a:r>
            <a:rPr lang="en-US" sz="2400" kern="1200" dirty="0" err="1"/>
            <a:t>sonno</a:t>
          </a:r>
          <a:r>
            <a:rPr lang="en-US" sz="2400" kern="1200" dirty="0"/>
            <a:t>: a 3 m </a:t>
          </a:r>
          <a:r>
            <a:rPr lang="en-US" sz="2400" kern="1200" dirty="0">
              <a:sym typeface="Wingdings" panose="05000000000000000000" pitchFamily="2" charset="2"/>
            </a:rPr>
            <a:t> </a:t>
          </a:r>
          <a:r>
            <a:rPr lang="en-US" sz="2400" kern="1200" dirty="0"/>
            <a:t>30’, a 6 m </a:t>
          </a:r>
          <a:r>
            <a:rPr lang="en-US" sz="2400" kern="1200" dirty="0">
              <a:sym typeface="Wingdings" panose="05000000000000000000" pitchFamily="2" charset="2"/>
            </a:rPr>
            <a:t> </a:t>
          </a:r>
          <a:r>
            <a:rPr lang="en-US" sz="2400" kern="1200" dirty="0"/>
            <a:t>20’</a:t>
          </a:r>
          <a:endParaRPr lang="it-IT" sz="2400" kern="1200" dirty="0"/>
        </a:p>
      </dsp:txBody>
      <dsp:txXfrm>
        <a:off x="38381" y="4267981"/>
        <a:ext cx="6043918" cy="709478"/>
      </dsp:txXfrm>
    </dsp:sp>
    <dsp:sp modelId="{75F949E9-BE56-4DFB-B48D-12EA13663D3A}">
      <dsp:nvSpPr>
        <dsp:cNvPr id="0" name=""/>
        <dsp:cNvSpPr/>
      </dsp:nvSpPr>
      <dsp:spPr>
        <a:xfrm>
          <a:off x="0" y="5136800"/>
          <a:ext cx="6120680" cy="7862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err="1"/>
            <a:t>Esordio</a:t>
          </a:r>
          <a:r>
            <a:rPr lang="en-US" sz="2400" kern="1200" dirty="0"/>
            <a:t> del </a:t>
          </a:r>
          <a:r>
            <a:rPr lang="en-US" sz="2400" kern="1200" dirty="0" err="1"/>
            <a:t>sonno</a:t>
          </a:r>
          <a:r>
            <a:rPr lang="en-US" sz="2400" kern="1200" dirty="0"/>
            <a:t> in </a:t>
          </a:r>
          <a:r>
            <a:rPr lang="en-US" sz="2400" kern="1200" dirty="0" err="1"/>
            <a:t>fase</a:t>
          </a:r>
          <a:r>
            <a:rPr lang="en-US" sz="2400" kern="1200" dirty="0"/>
            <a:t> REM prima </a:t>
          </a:r>
          <a:r>
            <a:rPr lang="en-US" sz="2400" kern="1200" dirty="0" err="1"/>
            <a:t>dei</a:t>
          </a:r>
          <a:r>
            <a:rPr lang="en-US" sz="2400" kern="1200" dirty="0"/>
            <a:t> 2-3 m</a:t>
          </a:r>
        </a:p>
      </dsp:txBody>
      <dsp:txXfrm>
        <a:off x="38381" y="5175181"/>
        <a:ext cx="6043918" cy="70947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62394-16B1-074F-8E62-440467DC14C3}">
      <dsp:nvSpPr>
        <dsp:cNvPr id="0" name=""/>
        <dsp:cNvSpPr/>
      </dsp:nvSpPr>
      <dsp:spPr>
        <a:xfrm>
          <a:off x="0" y="404970"/>
          <a:ext cx="5375920" cy="83537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Clr>
              <a:schemeClr val="tx1"/>
            </a:buClr>
            <a:buNone/>
          </a:pPr>
          <a:r>
            <a:rPr lang="it-IT" sz="2100" kern="1200" dirty="0">
              <a:latin typeface="+mj-lt"/>
            </a:rPr>
            <a:t>Si stabilisce ritmo circadiano 24h preceduto da free-</a:t>
          </a:r>
          <a:r>
            <a:rPr lang="it-IT" sz="2100" kern="1200" dirty="0" err="1">
              <a:latin typeface="+mj-lt"/>
            </a:rPr>
            <a:t>running</a:t>
          </a:r>
          <a:r>
            <a:rPr lang="it-IT" sz="2100" kern="1200" dirty="0">
              <a:latin typeface="+mj-lt"/>
            </a:rPr>
            <a:t> 25h</a:t>
          </a:r>
          <a:endParaRPr lang="it-IT" sz="2100" kern="1200" dirty="0"/>
        </a:p>
      </dsp:txBody>
      <dsp:txXfrm>
        <a:off x="40780" y="445750"/>
        <a:ext cx="5294360" cy="753819"/>
      </dsp:txXfrm>
    </dsp:sp>
    <dsp:sp modelId="{36EB47C5-82D6-F548-93ED-84DBFF9FB754}">
      <dsp:nvSpPr>
        <dsp:cNvPr id="0" name=""/>
        <dsp:cNvSpPr/>
      </dsp:nvSpPr>
      <dsp:spPr>
        <a:xfrm>
          <a:off x="0" y="1300830"/>
          <a:ext cx="5375920" cy="83537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b="1" kern="1200" dirty="0">
              <a:latin typeface="+mj-lt"/>
            </a:rPr>
            <a:t>Coliche = primo segno di ritmicità circadiana </a:t>
          </a:r>
        </a:p>
      </dsp:txBody>
      <dsp:txXfrm>
        <a:off x="40780" y="1341610"/>
        <a:ext cx="5294360" cy="753819"/>
      </dsp:txXfrm>
    </dsp:sp>
    <dsp:sp modelId="{2CD2ACA5-6DB1-854D-A3E3-675CE4E8725E}">
      <dsp:nvSpPr>
        <dsp:cNvPr id="0" name=""/>
        <dsp:cNvSpPr/>
      </dsp:nvSpPr>
      <dsp:spPr>
        <a:xfrm>
          <a:off x="0" y="2196690"/>
          <a:ext cx="5375920" cy="83537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a:latin typeface="+mj-lt"/>
            </a:rPr>
            <a:t>Tra 4 e 6 sett. il sonno inizia a consolidarsi in relazione al ciclo luce-buio</a:t>
          </a:r>
          <a:endParaRPr lang="it-IT" sz="2100" kern="1200" dirty="0">
            <a:latin typeface="+mj-lt"/>
          </a:endParaRPr>
        </a:p>
      </dsp:txBody>
      <dsp:txXfrm>
        <a:off x="40780" y="2237470"/>
        <a:ext cx="5294360" cy="753819"/>
      </dsp:txXfrm>
    </dsp:sp>
    <dsp:sp modelId="{0CE97F17-C341-9F45-9536-713322AE0172}">
      <dsp:nvSpPr>
        <dsp:cNvPr id="0" name=""/>
        <dsp:cNvSpPr/>
      </dsp:nvSpPr>
      <dsp:spPr>
        <a:xfrm>
          <a:off x="0" y="3092550"/>
          <a:ext cx="5375920" cy="83537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a:latin typeface="+mj-lt"/>
            </a:rPr>
            <a:t>A 4 mesi fase di trasformazione e di maturazione EEG</a:t>
          </a:r>
          <a:endParaRPr lang="it-IT" sz="2100" kern="1200" dirty="0">
            <a:latin typeface="+mj-lt"/>
          </a:endParaRPr>
        </a:p>
      </dsp:txBody>
      <dsp:txXfrm>
        <a:off x="40780" y="3133330"/>
        <a:ext cx="5294360" cy="753819"/>
      </dsp:txXfrm>
    </dsp:sp>
    <dsp:sp modelId="{9E7F5EEA-8118-F544-88BA-F79638A86742}">
      <dsp:nvSpPr>
        <dsp:cNvPr id="0" name=""/>
        <dsp:cNvSpPr/>
      </dsp:nvSpPr>
      <dsp:spPr>
        <a:xfrm>
          <a:off x="0" y="3988410"/>
          <a:ext cx="5375920" cy="83537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a:latin typeface="+mj-lt"/>
            </a:rPr>
            <a:t>A 6 m. periodo sonno più lungo: 358</a:t>
          </a:r>
          <a:r>
            <a:rPr lang="ja-JP" altLang="it-IT" sz="2100" kern="1200">
              <a:latin typeface="+mj-lt"/>
            </a:rPr>
            <a:t>’</a:t>
          </a:r>
          <a:r>
            <a:rPr lang="it-IT" sz="2100" kern="1200">
              <a:latin typeface="+mj-lt"/>
            </a:rPr>
            <a:t> (48% TST)</a:t>
          </a:r>
          <a:endParaRPr lang="it-IT" sz="2100" kern="1200" dirty="0">
            <a:latin typeface="+mj-lt"/>
          </a:endParaRPr>
        </a:p>
      </dsp:txBody>
      <dsp:txXfrm>
        <a:off x="40780" y="4029190"/>
        <a:ext cx="5294360" cy="753819"/>
      </dsp:txXfrm>
    </dsp:sp>
    <dsp:sp modelId="{0E1449E4-E942-4948-BD15-7B5AF58D4EAF}">
      <dsp:nvSpPr>
        <dsp:cNvPr id="0" name=""/>
        <dsp:cNvSpPr/>
      </dsp:nvSpPr>
      <dsp:spPr>
        <a:xfrm>
          <a:off x="0" y="4884270"/>
          <a:ext cx="5375920" cy="83537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it-IT" sz="2100" kern="1200">
              <a:latin typeface="+mj-lt"/>
            </a:rPr>
            <a:t>Progressivamente sonno notturno da 9 ore a 3 mesi a 12 ore tra 6 mesi e 1 anno</a:t>
          </a:r>
          <a:endParaRPr lang="it-IT" sz="2100" kern="1200" dirty="0">
            <a:latin typeface="+mj-lt"/>
          </a:endParaRPr>
        </a:p>
      </dsp:txBody>
      <dsp:txXfrm>
        <a:off x="40780" y="4925050"/>
        <a:ext cx="5294360" cy="7538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35DAB-742F-43D9-9356-08D92225BBFF}">
      <dsp:nvSpPr>
        <dsp:cNvPr id="0" name=""/>
        <dsp:cNvSpPr/>
      </dsp:nvSpPr>
      <dsp:spPr>
        <a:xfrm>
          <a:off x="0" y="0"/>
          <a:ext cx="6192688" cy="92370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dirty="0"/>
            <a:t>La latenza del sonno media tra 15 e 30 minuti</a:t>
          </a:r>
        </a:p>
      </dsp:txBody>
      <dsp:txXfrm>
        <a:off x="45091" y="45091"/>
        <a:ext cx="6102506" cy="833521"/>
      </dsp:txXfrm>
    </dsp:sp>
    <dsp:sp modelId="{277FD7E6-36FC-4F38-B1B0-44E3AC3198CE}">
      <dsp:nvSpPr>
        <dsp:cNvPr id="0" name=""/>
        <dsp:cNvSpPr/>
      </dsp:nvSpPr>
      <dsp:spPr>
        <a:xfrm>
          <a:off x="0" y="939917"/>
          <a:ext cx="6192688" cy="923703"/>
        </a:xfrm>
        <a:prstGeom prst="roundRect">
          <a:avLst/>
        </a:prstGeom>
        <a:solidFill>
          <a:schemeClr val="accent3">
            <a:hueOff val="542120"/>
            <a:satOff val="20000"/>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Lo stadio 2 NREM appare entro 3-4 minuti dopo l'inizio del sonno e 3-4 NREM entro 15'</a:t>
          </a:r>
          <a:endParaRPr lang="en-US" sz="2400" kern="1200" dirty="0"/>
        </a:p>
      </dsp:txBody>
      <dsp:txXfrm>
        <a:off x="45091" y="985008"/>
        <a:ext cx="6102506" cy="833521"/>
      </dsp:txXfrm>
    </dsp:sp>
    <dsp:sp modelId="{BE4CA041-D8A0-462F-A91A-13B8BBED790C}">
      <dsp:nvSpPr>
        <dsp:cNvPr id="0" name=""/>
        <dsp:cNvSpPr/>
      </dsp:nvSpPr>
      <dsp:spPr>
        <a:xfrm>
          <a:off x="0" y="1877612"/>
          <a:ext cx="6192688" cy="923703"/>
        </a:xfrm>
        <a:prstGeom prst="roundRect">
          <a:avLst/>
        </a:prstGeom>
        <a:solidFill>
          <a:schemeClr val="accent3">
            <a:hueOff val="1084240"/>
            <a:satOff val="40000"/>
            <a:lumOff val="-588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NREM principalmente durante il primo terzo della notte</a:t>
          </a:r>
          <a:endParaRPr lang="en-US" sz="2400" kern="1200" dirty="0"/>
        </a:p>
      </dsp:txBody>
      <dsp:txXfrm>
        <a:off x="45091" y="1922703"/>
        <a:ext cx="6102506" cy="833521"/>
      </dsp:txXfrm>
    </dsp:sp>
    <dsp:sp modelId="{C7F315C1-4922-4DEE-84BE-D3A3A1FAAF81}">
      <dsp:nvSpPr>
        <dsp:cNvPr id="0" name=""/>
        <dsp:cNvSpPr/>
      </dsp:nvSpPr>
      <dsp:spPr>
        <a:xfrm>
          <a:off x="0" y="2815308"/>
          <a:ext cx="6192688" cy="923703"/>
        </a:xfrm>
        <a:prstGeom prst="roundRect">
          <a:avLst/>
        </a:prstGeom>
        <a:solidFill>
          <a:schemeClr val="accent3">
            <a:hueOff val="1626359"/>
            <a:satOff val="60000"/>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Il primo periodo REM entro 1 h dopo l'inizio del sonno</a:t>
          </a:r>
          <a:endParaRPr lang="en-US" sz="2400" kern="1200" dirty="0"/>
        </a:p>
      </dsp:txBody>
      <dsp:txXfrm>
        <a:off x="45091" y="2860399"/>
        <a:ext cx="6102506" cy="833521"/>
      </dsp:txXfrm>
    </dsp:sp>
    <dsp:sp modelId="{6EA6B9E3-7942-4010-BC0C-560518F05093}">
      <dsp:nvSpPr>
        <dsp:cNvPr id="0" name=""/>
        <dsp:cNvSpPr/>
      </dsp:nvSpPr>
      <dsp:spPr>
        <a:xfrm>
          <a:off x="0" y="3753003"/>
          <a:ext cx="6192688" cy="923703"/>
        </a:xfrm>
        <a:prstGeom prst="roundRect">
          <a:avLst/>
        </a:prstGeom>
        <a:solidFill>
          <a:schemeClr val="accent3">
            <a:hueOff val="2168479"/>
            <a:satOff val="80000"/>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Diminuzione REM dal 30% al 20-25% (livello adulti)</a:t>
          </a:r>
          <a:endParaRPr lang="en-US" sz="2400" kern="1200" dirty="0"/>
        </a:p>
      </dsp:txBody>
      <dsp:txXfrm>
        <a:off x="45091" y="3798094"/>
        <a:ext cx="6102506" cy="833521"/>
      </dsp:txXfrm>
    </dsp:sp>
    <dsp:sp modelId="{3FCCA998-F6F6-4579-9C48-E92C22A33413}">
      <dsp:nvSpPr>
        <dsp:cNvPr id="0" name=""/>
        <dsp:cNvSpPr/>
      </dsp:nvSpPr>
      <dsp:spPr>
        <a:xfrm>
          <a:off x="0" y="4690698"/>
          <a:ext cx="6192688" cy="923703"/>
        </a:xfrm>
        <a:prstGeom prst="round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La durata del ciclo aumenta da 40’ a 2 anni a 60’ a 5 anni</a:t>
          </a:r>
          <a:endParaRPr lang="en-US" sz="2400" kern="1200" dirty="0"/>
        </a:p>
      </dsp:txBody>
      <dsp:txXfrm>
        <a:off x="45091" y="4735789"/>
        <a:ext cx="6102506" cy="83352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0713B-AE46-3C43-90B9-93E5DBAB5755}">
      <dsp:nvSpPr>
        <dsp:cNvPr id="0" name=""/>
        <dsp:cNvSpPr/>
      </dsp:nvSpPr>
      <dsp:spPr>
        <a:xfrm>
          <a:off x="0" y="28647"/>
          <a:ext cx="5375919" cy="131756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cs typeface="+mn-cs"/>
            </a:rPr>
            <a:t>Sonno notturno si consolida in periodi più lunghi </a:t>
          </a:r>
          <a:endParaRPr lang="it-IT" sz="2400" kern="1200" dirty="0"/>
        </a:p>
      </dsp:txBody>
      <dsp:txXfrm>
        <a:off x="64318" y="92965"/>
        <a:ext cx="5247283" cy="1188930"/>
      </dsp:txXfrm>
    </dsp:sp>
    <dsp:sp modelId="{184BFCB1-5CC8-4D42-87AD-675D7E97CAB4}">
      <dsp:nvSpPr>
        <dsp:cNvPr id="0" name=""/>
        <dsp:cNvSpPr/>
      </dsp:nvSpPr>
      <dsp:spPr>
        <a:xfrm>
          <a:off x="0" y="1373047"/>
          <a:ext cx="5375919" cy="131756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cs typeface="+mn-cs"/>
            </a:rPr>
            <a:t>Riduzione del TST a spese del sonno diurno: da 3-4 naps a 6 mesi fino a 2 naps a 12 mesi, a 1 nap a 18 mesi</a:t>
          </a:r>
          <a:endParaRPr lang="it-IT" sz="2400" kern="1200" dirty="0">
            <a:cs typeface="+mn-cs"/>
          </a:endParaRPr>
        </a:p>
      </dsp:txBody>
      <dsp:txXfrm>
        <a:off x="64318" y="1437365"/>
        <a:ext cx="5247283" cy="1188930"/>
      </dsp:txXfrm>
    </dsp:sp>
    <dsp:sp modelId="{5D6F5FF1-6C04-094C-AD0D-2D7FE0845C66}">
      <dsp:nvSpPr>
        <dsp:cNvPr id="0" name=""/>
        <dsp:cNvSpPr/>
      </dsp:nvSpPr>
      <dsp:spPr>
        <a:xfrm>
          <a:off x="0" y="2728053"/>
          <a:ext cx="5375919" cy="131756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cs typeface="+mn-cs"/>
            </a:rPr>
            <a:t>Scompare prima il nap di mezzogiorno e tra 3 e 5 anni scompare il nap pomeridiano</a:t>
          </a:r>
          <a:endParaRPr lang="it-IT" sz="2400" kern="1200" dirty="0">
            <a:cs typeface="+mn-cs"/>
          </a:endParaRPr>
        </a:p>
      </dsp:txBody>
      <dsp:txXfrm>
        <a:off x="64318" y="2792371"/>
        <a:ext cx="5247283" cy="1188930"/>
      </dsp:txXfrm>
    </dsp:sp>
    <dsp:sp modelId="{E1E8C6F2-7DB1-E34C-B7E7-C076E21AAD1F}">
      <dsp:nvSpPr>
        <dsp:cNvPr id="0" name=""/>
        <dsp:cNvSpPr/>
      </dsp:nvSpPr>
      <dsp:spPr>
        <a:xfrm>
          <a:off x="0" y="4083059"/>
          <a:ext cx="5375919" cy="1317566"/>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cs typeface="+mn-cs"/>
            </a:rPr>
            <a:t>In questo periodo difficoltà ad addormentarsi e risvegli multipli (20% dei b. a 18 mesi si risveglia </a:t>
          </a:r>
          <a:endParaRPr lang="en-US" sz="2400" kern="1200"/>
        </a:p>
      </dsp:txBody>
      <dsp:txXfrm>
        <a:off x="64318" y="4147377"/>
        <a:ext cx="5247283" cy="11889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6D3EF-A6B7-4998-9EBC-ECD1AE05BD16}">
      <dsp:nvSpPr>
        <dsp:cNvPr id="0" name=""/>
        <dsp:cNvSpPr/>
      </dsp:nvSpPr>
      <dsp:spPr>
        <a:xfrm>
          <a:off x="0" y="881"/>
          <a:ext cx="6336703" cy="7983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it-IT" sz="2400" kern="1200" dirty="0"/>
            <a:t>La latenza del sonno supera i 15 minuti</a:t>
          </a:r>
        </a:p>
      </dsp:txBody>
      <dsp:txXfrm>
        <a:off x="38974" y="39855"/>
        <a:ext cx="6258755" cy="720428"/>
      </dsp:txXfrm>
    </dsp:sp>
    <dsp:sp modelId="{3B410D44-4769-42E8-8FE5-2A0AE6E56343}">
      <dsp:nvSpPr>
        <dsp:cNvPr id="0" name=""/>
        <dsp:cNvSpPr/>
      </dsp:nvSpPr>
      <dsp:spPr>
        <a:xfrm>
          <a:off x="0" y="811351"/>
          <a:ext cx="6336703" cy="7983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TST diminuisce con l'aumentare dell'età, ma 2 h&gt; rispetto agli adulti</a:t>
          </a:r>
          <a:endParaRPr lang="en-US" sz="2400" kern="1200" dirty="0"/>
        </a:p>
      </dsp:txBody>
      <dsp:txXfrm>
        <a:off x="38974" y="850325"/>
        <a:ext cx="6258755" cy="720428"/>
      </dsp:txXfrm>
    </dsp:sp>
    <dsp:sp modelId="{828B290E-BC29-E947-9D0D-DC8158733F44}">
      <dsp:nvSpPr>
        <dsp:cNvPr id="0" name=""/>
        <dsp:cNvSpPr/>
      </dsp:nvSpPr>
      <dsp:spPr>
        <a:xfrm>
          <a:off x="0" y="1621821"/>
          <a:ext cx="6336703" cy="79837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Struttura del sonno stabile (↓n° stage </a:t>
          </a:r>
          <a:r>
            <a:rPr lang="it-IT" sz="2400" kern="1200" dirty="0" err="1"/>
            <a:t>shifts</a:t>
          </a:r>
          <a:r>
            <a:rPr lang="it-IT" sz="2400" kern="1200" dirty="0"/>
            <a:t>: 3.5 /ora)</a:t>
          </a:r>
        </a:p>
      </dsp:txBody>
      <dsp:txXfrm>
        <a:off x="38974" y="1660795"/>
        <a:ext cx="6258755" cy="720428"/>
      </dsp:txXfrm>
    </dsp:sp>
    <dsp:sp modelId="{2F847087-01CF-4661-901C-3AA212E40DDE}">
      <dsp:nvSpPr>
        <dsp:cNvPr id="0" name=""/>
        <dsp:cNvSpPr/>
      </dsp:nvSpPr>
      <dsp:spPr>
        <a:xfrm>
          <a:off x="0" y="2432291"/>
          <a:ext cx="6336703" cy="79837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Durata dei cicli di sonno come nell’adulto (90’)</a:t>
          </a:r>
          <a:endParaRPr lang="en-US" sz="2400" kern="1200" dirty="0"/>
        </a:p>
      </dsp:txBody>
      <dsp:txXfrm>
        <a:off x="38974" y="2471265"/>
        <a:ext cx="6258755" cy="720428"/>
      </dsp:txXfrm>
    </dsp:sp>
    <dsp:sp modelId="{7C413044-E03C-4CBB-B1CF-6B53D6096EC0}">
      <dsp:nvSpPr>
        <dsp:cNvPr id="0" name=""/>
        <dsp:cNvSpPr/>
      </dsp:nvSpPr>
      <dsp:spPr>
        <a:xfrm>
          <a:off x="0" y="3242761"/>
          <a:ext cx="6336703" cy="79837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Spesso manca il primo REM </a:t>
          </a:r>
          <a:r>
            <a:rPr lang="it-IT" sz="2400" kern="1200" dirty="0">
              <a:sym typeface="Wingdings" panose="05000000000000000000" pitchFamily="2" charset="2"/>
            </a:rPr>
            <a:t> l</a:t>
          </a:r>
          <a:r>
            <a:rPr lang="en-US" sz="2400" kern="1200" dirty="0" err="1"/>
            <a:t>atenza</a:t>
          </a:r>
          <a:r>
            <a:rPr lang="en-US" sz="2400" kern="1200" dirty="0"/>
            <a:t> REM 140 '</a:t>
          </a:r>
        </a:p>
      </dsp:txBody>
      <dsp:txXfrm>
        <a:off x="38974" y="3281735"/>
        <a:ext cx="6258755" cy="720428"/>
      </dsp:txXfrm>
    </dsp:sp>
    <dsp:sp modelId="{615E1C5A-74B6-4B56-A039-821FFCB7D076}">
      <dsp:nvSpPr>
        <dsp:cNvPr id="0" name=""/>
        <dsp:cNvSpPr/>
      </dsp:nvSpPr>
      <dsp:spPr>
        <a:xfrm>
          <a:off x="0" y="4053232"/>
          <a:ext cx="6336703" cy="79837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SWS aumenta nella prima parte della notte</a:t>
          </a:r>
          <a:endParaRPr lang="en-US" sz="2400" kern="1200" dirty="0"/>
        </a:p>
      </dsp:txBody>
      <dsp:txXfrm>
        <a:off x="38974" y="4092206"/>
        <a:ext cx="6258755" cy="720428"/>
      </dsp:txXfrm>
    </dsp:sp>
    <dsp:sp modelId="{DB6DAB8E-E94B-4A2E-BA3E-173C16ED21D3}">
      <dsp:nvSpPr>
        <dsp:cNvPr id="0" name=""/>
        <dsp:cNvSpPr/>
      </dsp:nvSpPr>
      <dsp:spPr>
        <a:xfrm>
          <a:off x="0" y="4863702"/>
          <a:ext cx="6336703" cy="79837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I movimenti del corpo diminuiscono in frequenza</a:t>
          </a:r>
          <a:endParaRPr lang="en-US" sz="2400" kern="1200" dirty="0"/>
        </a:p>
      </dsp:txBody>
      <dsp:txXfrm>
        <a:off x="38974" y="4902676"/>
        <a:ext cx="6258755" cy="72042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17D87-7C2E-1B49-B284-CA4D37EDC060}">
      <dsp:nvSpPr>
        <dsp:cNvPr id="0" name=""/>
        <dsp:cNvSpPr/>
      </dsp:nvSpPr>
      <dsp:spPr>
        <a:xfrm>
          <a:off x="0" y="2463"/>
          <a:ext cx="5352434" cy="93448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Evoluzione verso un pattern adulto</a:t>
          </a:r>
        </a:p>
      </dsp:txBody>
      <dsp:txXfrm>
        <a:off x="45618" y="48081"/>
        <a:ext cx="5261198" cy="843250"/>
      </dsp:txXfrm>
    </dsp:sp>
    <dsp:sp modelId="{FBD4C916-C010-284A-9C33-50C666893E58}">
      <dsp:nvSpPr>
        <dsp:cNvPr id="0" name=""/>
        <dsp:cNvSpPr/>
      </dsp:nvSpPr>
      <dsp:spPr>
        <a:xfrm>
          <a:off x="0" y="947172"/>
          <a:ext cx="5352434" cy="93448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Sonno notturno: 8-9.5 h</a:t>
          </a:r>
          <a:endParaRPr lang="it-IT" sz="2400" kern="1200" dirty="0"/>
        </a:p>
      </dsp:txBody>
      <dsp:txXfrm>
        <a:off x="45618" y="992790"/>
        <a:ext cx="5261198" cy="843250"/>
      </dsp:txXfrm>
    </dsp:sp>
    <dsp:sp modelId="{309F5E30-1AAC-3948-92CC-5275B01E10E2}">
      <dsp:nvSpPr>
        <dsp:cNvPr id="0" name=""/>
        <dsp:cNvSpPr/>
      </dsp:nvSpPr>
      <dsp:spPr>
        <a:xfrm>
          <a:off x="0" y="1891882"/>
          <a:ext cx="5352434" cy="93448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Lento e fluido passaggio fra i diversi stadi con transizione regolare e consistente </a:t>
          </a:r>
          <a:endParaRPr lang="it-IT" sz="2400" kern="1200" dirty="0"/>
        </a:p>
      </dsp:txBody>
      <dsp:txXfrm>
        <a:off x="45618" y="1937500"/>
        <a:ext cx="5261198" cy="843250"/>
      </dsp:txXfrm>
    </dsp:sp>
    <dsp:sp modelId="{80D1BC97-9175-1F4D-A101-7833D6CD1BD1}">
      <dsp:nvSpPr>
        <dsp:cNvPr id="0" name=""/>
        <dsp:cNvSpPr/>
      </dsp:nvSpPr>
      <dsp:spPr>
        <a:xfrm>
          <a:off x="0" y="2836591"/>
          <a:ext cx="5352434" cy="93448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a:t>Alto livello di vigilanza</a:t>
          </a:r>
          <a:endParaRPr lang="it-IT" sz="2400" kern="1200" dirty="0"/>
        </a:p>
      </dsp:txBody>
      <dsp:txXfrm>
        <a:off x="45618" y="2882209"/>
        <a:ext cx="5261198" cy="843250"/>
      </dsp:txXfrm>
    </dsp:sp>
    <dsp:sp modelId="{AB544CFB-D604-5B41-9321-9503F2C68BB8}">
      <dsp:nvSpPr>
        <dsp:cNvPr id="0" name=""/>
        <dsp:cNvSpPr/>
      </dsp:nvSpPr>
      <dsp:spPr>
        <a:xfrm>
          <a:off x="0" y="3781301"/>
          <a:ext cx="5352434" cy="93448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Breve latenza del sonno</a:t>
          </a:r>
        </a:p>
      </dsp:txBody>
      <dsp:txXfrm>
        <a:off x="45618" y="3826919"/>
        <a:ext cx="5261198" cy="843250"/>
      </dsp:txXfrm>
    </dsp:sp>
    <dsp:sp modelId="{63530C34-8451-9948-987E-84B1E713EC47}">
      <dsp:nvSpPr>
        <dsp:cNvPr id="0" name=""/>
        <dsp:cNvSpPr/>
      </dsp:nvSpPr>
      <dsp:spPr>
        <a:xfrm>
          <a:off x="0" y="4726010"/>
          <a:ext cx="5352434" cy="93448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it-IT" sz="2400" kern="1200" dirty="0"/>
            <a:t>Dopo 6 anni progressivo ritardo dell’addormentamento</a:t>
          </a:r>
        </a:p>
      </dsp:txBody>
      <dsp:txXfrm>
        <a:off x="45618" y="4771628"/>
        <a:ext cx="5261198" cy="843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E4F6E-EC90-7C44-8939-ABEC6F8D26BC}">
      <dsp:nvSpPr>
        <dsp:cNvPr id="0" name=""/>
        <dsp:cNvSpPr/>
      </dsp:nvSpPr>
      <dsp:spPr>
        <a:xfrm>
          <a:off x="0" y="0"/>
          <a:ext cx="5924128" cy="14338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noProof="0" dirty="0"/>
            <a:t>1929 – C. von Economo descrive due sindromi post-virali con eccessiva sonnolenza e insonnia</a:t>
          </a:r>
        </a:p>
      </dsp:txBody>
      <dsp:txXfrm>
        <a:off x="1328209" y="0"/>
        <a:ext cx="4595918" cy="1433839"/>
      </dsp:txXfrm>
    </dsp:sp>
    <dsp:sp modelId="{319F8423-9BFB-9847-AFB6-8A262C4243FF}">
      <dsp:nvSpPr>
        <dsp:cNvPr id="0" name=""/>
        <dsp:cNvSpPr/>
      </dsp:nvSpPr>
      <dsp:spPr>
        <a:xfrm>
          <a:off x="143383" y="143383"/>
          <a:ext cx="1184825" cy="114707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C3257-A8F3-C146-A7EC-1F720EBCB7A9}">
      <dsp:nvSpPr>
        <dsp:cNvPr id="0" name=""/>
        <dsp:cNvSpPr/>
      </dsp:nvSpPr>
      <dsp:spPr>
        <a:xfrm>
          <a:off x="0" y="1577223"/>
          <a:ext cx="5924128" cy="1433839"/>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noProof="0" dirty="0"/>
            <a:t>1933 - Edgar Adrian studia la risposta EEG agli stimoli in sonno e in veglia negli animali</a:t>
          </a:r>
        </a:p>
      </dsp:txBody>
      <dsp:txXfrm>
        <a:off x="1328209" y="1577223"/>
        <a:ext cx="4595918" cy="1433839"/>
      </dsp:txXfrm>
    </dsp:sp>
    <dsp:sp modelId="{A37CFE9B-0979-1547-B240-0E4F6594DFE6}">
      <dsp:nvSpPr>
        <dsp:cNvPr id="0" name=""/>
        <dsp:cNvSpPr/>
      </dsp:nvSpPr>
      <dsp:spPr>
        <a:xfrm>
          <a:off x="143383" y="1720607"/>
          <a:ext cx="1184825" cy="114707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52D979-7B8A-7747-865A-26F9751A41A1}">
      <dsp:nvSpPr>
        <dsp:cNvPr id="0" name=""/>
        <dsp:cNvSpPr/>
      </dsp:nvSpPr>
      <dsp:spPr>
        <a:xfrm>
          <a:off x="0" y="3154446"/>
          <a:ext cx="5924128" cy="1433839"/>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noProof="0" dirty="0"/>
            <a:t>1939 </a:t>
          </a:r>
          <a:r>
            <a:rPr lang="it-IT" sz="1800" kern="1200" noProof="0" dirty="0" err="1"/>
            <a:t>Kleitman</a:t>
          </a:r>
          <a:r>
            <a:rPr lang="it-IT" sz="1800" kern="1200" noProof="0" dirty="0"/>
            <a:t> dimostra l’esistenza di un orologio biologico endogeno</a:t>
          </a:r>
        </a:p>
      </dsp:txBody>
      <dsp:txXfrm>
        <a:off x="1328209" y="3154446"/>
        <a:ext cx="4595918" cy="1433839"/>
      </dsp:txXfrm>
    </dsp:sp>
    <dsp:sp modelId="{AFBA814F-8DEF-264C-A192-779A76EA9F0E}">
      <dsp:nvSpPr>
        <dsp:cNvPr id="0" name=""/>
        <dsp:cNvSpPr/>
      </dsp:nvSpPr>
      <dsp:spPr>
        <a:xfrm>
          <a:off x="143383" y="3297830"/>
          <a:ext cx="1184825" cy="114707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AEFF0A-811F-AE4A-9D08-DC3BF56E0B57}">
      <dsp:nvSpPr>
        <dsp:cNvPr id="0" name=""/>
        <dsp:cNvSpPr/>
      </dsp:nvSpPr>
      <dsp:spPr>
        <a:xfrm>
          <a:off x="0" y="4731669"/>
          <a:ext cx="5924128" cy="1433839"/>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noProof="0" dirty="0"/>
            <a:t>1953 </a:t>
          </a:r>
          <a:r>
            <a:rPr lang="it-IT" sz="1800" kern="1200" noProof="0" dirty="0" err="1"/>
            <a:t>Aserinski</a:t>
          </a:r>
          <a:r>
            <a:rPr lang="it-IT" sz="1800" kern="1200" noProof="0" dirty="0"/>
            <a:t> e </a:t>
          </a:r>
          <a:r>
            <a:rPr lang="it-IT" sz="1800" kern="1200" noProof="0" dirty="0" err="1"/>
            <a:t>Kleitman</a:t>
          </a:r>
          <a:r>
            <a:rPr lang="it-IT" sz="1800" kern="1200" noProof="0" dirty="0"/>
            <a:t> scoprono il sonno REM</a:t>
          </a:r>
        </a:p>
      </dsp:txBody>
      <dsp:txXfrm>
        <a:off x="1328209" y="4731669"/>
        <a:ext cx="4595918" cy="1433839"/>
      </dsp:txXfrm>
    </dsp:sp>
    <dsp:sp modelId="{2AD96392-C2F1-2E48-B1FD-D301DD5E46D2}">
      <dsp:nvSpPr>
        <dsp:cNvPr id="0" name=""/>
        <dsp:cNvSpPr/>
      </dsp:nvSpPr>
      <dsp:spPr>
        <a:xfrm>
          <a:off x="143383" y="4875053"/>
          <a:ext cx="1184825" cy="114707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83685-2357-7B47-9B5E-BA259AADFFDE}">
      <dsp:nvSpPr>
        <dsp:cNvPr id="0" name=""/>
        <dsp:cNvSpPr/>
      </dsp:nvSpPr>
      <dsp:spPr>
        <a:xfrm>
          <a:off x="0" y="3208"/>
          <a:ext cx="7001087" cy="942551"/>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a:latin typeface="+mn-lt"/>
            </a:rPr>
            <a:t>Minore influenza genitoriale sul sonno: </a:t>
          </a:r>
          <a:r>
            <a:rPr kumimoji="1" lang="en-US" sz="2400" kern="1200">
              <a:latin typeface="+mn-lt"/>
            </a:rPr>
            <a:t>riduzione ore sonno e ritardo ora addormentamento </a:t>
          </a:r>
          <a:r>
            <a:rPr kumimoji="1" lang="en-US" sz="2400" kern="1200">
              <a:latin typeface="+mn-lt"/>
              <a:sym typeface="Wingdings" pitchFamily="2" charset="2"/>
            </a:rPr>
            <a:t> social jel lag</a:t>
          </a:r>
          <a:endParaRPr kumimoji="1" lang="en-US" sz="2400" kern="1200" dirty="0">
            <a:latin typeface="+mn-lt"/>
          </a:endParaRPr>
        </a:p>
      </dsp:txBody>
      <dsp:txXfrm>
        <a:off x="46012" y="49220"/>
        <a:ext cx="6909063" cy="850527"/>
      </dsp:txXfrm>
    </dsp:sp>
    <dsp:sp modelId="{C7A9248A-06B8-4146-A617-8CC59C232E24}">
      <dsp:nvSpPr>
        <dsp:cNvPr id="0" name=""/>
        <dsp:cNvSpPr/>
      </dsp:nvSpPr>
      <dsp:spPr>
        <a:xfrm>
          <a:off x="0" y="945759"/>
          <a:ext cx="7001087" cy="538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8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it-IT" sz="1800" b="0" kern="1200" dirty="0">
              <a:latin typeface="+mj-lt"/>
            </a:rPr>
            <a:t>Latenza del sonno più lunga (</a:t>
          </a:r>
          <a:r>
            <a:rPr lang="it-IT" sz="1800" b="0" kern="1200" dirty="0" err="1">
              <a:latin typeface="+mj-lt"/>
            </a:rPr>
            <a:t>Shochat</a:t>
          </a:r>
          <a:r>
            <a:rPr lang="it-IT" sz="1800" b="0" kern="1200" dirty="0">
              <a:latin typeface="+mj-lt"/>
            </a:rPr>
            <a:t> et al., 2010); e stanchezza diurna (</a:t>
          </a:r>
          <a:r>
            <a:rPr lang="it-IT" sz="1800" b="0" kern="1200" dirty="0" err="1">
              <a:latin typeface="+mj-lt"/>
            </a:rPr>
            <a:t>Garmy</a:t>
          </a:r>
          <a:r>
            <a:rPr lang="it-IT" sz="1800" b="0" kern="1200" dirty="0">
              <a:latin typeface="+mj-lt"/>
            </a:rPr>
            <a:t> et al., 2012; Van </a:t>
          </a:r>
          <a:r>
            <a:rPr lang="it-IT" sz="1800" b="0" kern="1200" dirty="0" err="1">
              <a:latin typeface="+mj-lt"/>
            </a:rPr>
            <a:t>den</a:t>
          </a:r>
          <a:r>
            <a:rPr lang="it-IT" sz="1800" b="0" kern="1200" dirty="0">
              <a:latin typeface="+mj-lt"/>
            </a:rPr>
            <a:t> </a:t>
          </a:r>
          <a:r>
            <a:rPr lang="it-IT" sz="1800" b="0" kern="1200" dirty="0" err="1">
              <a:latin typeface="+mj-lt"/>
            </a:rPr>
            <a:t>Bulck</a:t>
          </a:r>
          <a:r>
            <a:rPr lang="it-IT" sz="1800" b="0" kern="1200" dirty="0">
              <a:latin typeface="+mj-lt"/>
            </a:rPr>
            <a:t>, 2004).</a:t>
          </a:r>
        </a:p>
      </dsp:txBody>
      <dsp:txXfrm>
        <a:off x="0" y="945759"/>
        <a:ext cx="7001087" cy="538916"/>
      </dsp:txXfrm>
    </dsp:sp>
    <dsp:sp modelId="{AE929BD6-DE59-4E49-A2F9-1A8F511CD2B6}">
      <dsp:nvSpPr>
        <dsp:cNvPr id="0" name=""/>
        <dsp:cNvSpPr/>
      </dsp:nvSpPr>
      <dsp:spPr>
        <a:xfrm>
          <a:off x="0" y="1484675"/>
          <a:ext cx="7001087" cy="942551"/>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kern="1200">
              <a:latin typeface="+mn-lt"/>
            </a:rPr>
            <a:t>Impatto di Internet e media device </a:t>
          </a:r>
          <a:endParaRPr kumimoji="1" lang="en-US" sz="2400" b="0" kern="1200" dirty="0">
            <a:latin typeface="+mn-lt"/>
          </a:endParaRPr>
        </a:p>
      </dsp:txBody>
      <dsp:txXfrm>
        <a:off x="46012" y="1530687"/>
        <a:ext cx="6909063" cy="850527"/>
      </dsp:txXfrm>
    </dsp:sp>
    <dsp:sp modelId="{4133F9BD-C58F-E046-B815-93A46CD7E21B}">
      <dsp:nvSpPr>
        <dsp:cNvPr id="0" name=""/>
        <dsp:cNvSpPr/>
      </dsp:nvSpPr>
      <dsp:spPr>
        <a:xfrm>
          <a:off x="0" y="2427226"/>
          <a:ext cx="7001087" cy="1423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8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it-IT" sz="1800" b="0" kern="1200">
              <a:latin typeface="+mj-lt"/>
            </a:rPr>
            <a:t>Il 92% online ogni giorno, 24% online costantemente</a:t>
          </a:r>
          <a:endParaRPr lang="it-IT" sz="1800" b="0" kern="1200" dirty="0">
            <a:latin typeface="+mj-lt"/>
          </a:endParaRPr>
        </a:p>
        <a:p>
          <a:pPr marL="171450" lvl="1" indent="-171450" algn="l" defTabSz="800100">
            <a:lnSpc>
              <a:spcPct val="90000"/>
            </a:lnSpc>
            <a:spcBef>
              <a:spcPct val="0"/>
            </a:spcBef>
            <a:spcAft>
              <a:spcPct val="20000"/>
            </a:spcAft>
            <a:buChar char="•"/>
          </a:pPr>
          <a:r>
            <a:rPr lang="it-IT" sz="1800" b="0" kern="1200">
              <a:latin typeface="+mj-lt"/>
            </a:rPr>
            <a:t>86% degli adolescenti dorme con il telefono in camera da letto, sotto il cuscino o in mano (Lenhart et al, 2010).</a:t>
          </a:r>
          <a:endParaRPr lang="it-IT" sz="1800" b="0" kern="1200" dirty="0">
            <a:latin typeface="+mj-lt"/>
          </a:endParaRPr>
        </a:p>
        <a:p>
          <a:pPr marL="171450" lvl="1" indent="-171450" algn="l" defTabSz="800100">
            <a:lnSpc>
              <a:spcPct val="90000"/>
            </a:lnSpc>
            <a:spcBef>
              <a:spcPct val="0"/>
            </a:spcBef>
            <a:spcAft>
              <a:spcPct val="20000"/>
            </a:spcAft>
            <a:buChar char="•"/>
          </a:pPr>
          <a:r>
            <a:rPr lang="it-IT" sz="1800" b="0" kern="1200">
              <a:latin typeface="+mj-lt"/>
            </a:rPr>
            <a:t>Più i dispositivi sono interattivi, maggiori difficoltà ad addormentarsi e sonno non riposante (Gradisar et al., 2013; Twenge et al., 2019)</a:t>
          </a:r>
          <a:endParaRPr lang="it-IT" sz="1800" b="0" kern="1200" dirty="0">
            <a:latin typeface="+mj-lt"/>
          </a:endParaRPr>
        </a:p>
      </dsp:txBody>
      <dsp:txXfrm>
        <a:off x="0" y="2427226"/>
        <a:ext cx="7001087" cy="1423552"/>
      </dsp:txXfrm>
    </dsp:sp>
    <dsp:sp modelId="{861F677A-C841-5247-8A9E-7AEB7E56F7CB}">
      <dsp:nvSpPr>
        <dsp:cNvPr id="0" name=""/>
        <dsp:cNvSpPr/>
      </dsp:nvSpPr>
      <dsp:spPr>
        <a:xfrm>
          <a:off x="0" y="3850779"/>
          <a:ext cx="7001087" cy="942551"/>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kumimoji="1" lang="en-US" sz="2400" kern="1200" dirty="0" err="1">
              <a:latin typeface="+mn-lt"/>
            </a:rPr>
            <a:t>Sonno</a:t>
          </a:r>
          <a:r>
            <a:rPr kumimoji="1" lang="en-US" sz="2400" kern="1200" dirty="0">
              <a:latin typeface="+mn-lt"/>
            </a:rPr>
            <a:t>, </a:t>
          </a:r>
          <a:r>
            <a:rPr kumimoji="1" lang="en-US" sz="2400" kern="1200" dirty="0" err="1">
              <a:latin typeface="+mn-lt"/>
            </a:rPr>
            <a:t>ansia</a:t>
          </a:r>
          <a:r>
            <a:rPr kumimoji="1" lang="en-US" sz="2400" kern="1200" dirty="0">
              <a:latin typeface="+mn-lt"/>
            </a:rPr>
            <a:t> e </a:t>
          </a:r>
          <a:r>
            <a:rPr kumimoji="1" lang="en-US" sz="2400" kern="1200" dirty="0" err="1">
              <a:latin typeface="+mn-lt"/>
            </a:rPr>
            <a:t>depressione</a:t>
          </a:r>
          <a:endParaRPr kumimoji="1" lang="en-US" sz="2400" kern="1200" dirty="0">
            <a:latin typeface="+mn-lt"/>
          </a:endParaRPr>
        </a:p>
      </dsp:txBody>
      <dsp:txXfrm>
        <a:off x="46012" y="3896791"/>
        <a:ext cx="6909063" cy="850527"/>
      </dsp:txXfrm>
    </dsp:sp>
    <dsp:sp modelId="{9CE75540-F0BF-174F-B8F2-EC29CE035BE8}">
      <dsp:nvSpPr>
        <dsp:cNvPr id="0" name=""/>
        <dsp:cNvSpPr/>
      </dsp:nvSpPr>
      <dsp:spPr>
        <a:xfrm>
          <a:off x="0" y="4793330"/>
          <a:ext cx="7001087" cy="1342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85"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it-IT" sz="1800" b="0" kern="1200" dirty="0">
              <a:latin typeface="+mj-lt"/>
            </a:rPr>
            <a:t>I disturbi del sonno nell’infanzia sono più associati all'ansia, mentre in adolescenza alla depressione (</a:t>
          </a:r>
          <a:r>
            <a:rPr lang="it-IT" sz="1800" b="0" kern="1200" dirty="0" err="1">
              <a:latin typeface="+mj-lt"/>
            </a:rPr>
            <a:t>Dahl</a:t>
          </a:r>
          <a:r>
            <a:rPr lang="it-IT" sz="1800" b="0" kern="1200" dirty="0">
              <a:latin typeface="+mj-lt"/>
            </a:rPr>
            <a:t>, 1996; Alfano et al., 2009).</a:t>
          </a:r>
        </a:p>
        <a:p>
          <a:pPr marL="171450" lvl="1" indent="-171450" algn="l" defTabSz="800100">
            <a:lnSpc>
              <a:spcPct val="90000"/>
            </a:lnSpc>
            <a:spcBef>
              <a:spcPct val="0"/>
            </a:spcBef>
            <a:spcAft>
              <a:spcPct val="20000"/>
            </a:spcAft>
            <a:buChar char="•"/>
          </a:pPr>
          <a:r>
            <a:rPr lang="it-IT" sz="1800" b="0" kern="1200" dirty="0">
              <a:latin typeface="+mj-lt"/>
            </a:rPr>
            <a:t>L'entità dei sintomi depressivi, l'ideazione e i tentativi di suicidio erano collegati a maggiori difficoltà del sonno, e stanchezza diurna (Roberts et al., 2001; </a:t>
          </a:r>
          <a:r>
            <a:rPr lang="it-IT" sz="1800" b="0" kern="1200" dirty="0" err="1">
              <a:latin typeface="+mj-lt"/>
            </a:rPr>
            <a:t>Liu</a:t>
          </a:r>
          <a:r>
            <a:rPr lang="it-IT" sz="1800" b="0" kern="1200" dirty="0">
              <a:latin typeface="+mj-lt"/>
            </a:rPr>
            <a:t>, 2004; </a:t>
          </a:r>
          <a:r>
            <a:rPr lang="it-IT" sz="1800" b="0" kern="1200" dirty="0" err="1">
              <a:latin typeface="+mj-lt"/>
            </a:rPr>
            <a:t>Vignau</a:t>
          </a:r>
          <a:r>
            <a:rPr lang="it-IT" sz="1800" b="0" kern="1200" dirty="0">
              <a:latin typeface="+mj-lt"/>
            </a:rPr>
            <a:t>, 1997; Barbe, 2005)</a:t>
          </a:r>
        </a:p>
      </dsp:txBody>
      <dsp:txXfrm>
        <a:off x="0" y="4793330"/>
        <a:ext cx="7001087" cy="134220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DB5C5-94BC-834F-A711-797560D81797}">
      <dsp:nvSpPr>
        <dsp:cNvPr id="0" name=""/>
        <dsp:cNvSpPr/>
      </dsp:nvSpPr>
      <dsp:spPr>
        <a:xfrm>
          <a:off x="5614025" y="2615127"/>
          <a:ext cx="1505396" cy="1505396"/>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it-IT" sz="3000" kern="1200" dirty="0"/>
            <a:t>Sonno</a:t>
          </a:r>
        </a:p>
      </dsp:txBody>
      <dsp:txXfrm>
        <a:off x="5834485" y="2835587"/>
        <a:ext cx="1064476" cy="1064476"/>
      </dsp:txXfrm>
    </dsp:sp>
    <dsp:sp modelId="{9B6F97F3-5654-6E4D-8022-FD55D367DBBB}">
      <dsp:nvSpPr>
        <dsp:cNvPr id="0" name=""/>
        <dsp:cNvSpPr/>
      </dsp:nvSpPr>
      <dsp:spPr>
        <a:xfrm rot="16200000">
          <a:off x="6143966" y="1906359"/>
          <a:ext cx="445514" cy="60215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a:off x="6210793" y="2093618"/>
        <a:ext cx="311860" cy="361294"/>
      </dsp:txXfrm>
    </dsp:sp>
    <dsp:sp modelId="{B15517C0-92F6-734F-AD58-6645ADA9F8B0}">
      <dsp:nvSpPr>
        <dsp:cNvPr id="0" name=""/>
        <dsp:cNvSpPr/>
      </dsp:nvSpPr>
      <dsp:spPr>
        <a:xfrm>
          <a:off x="5481196" y="3478"/>
          <a:ext cx="1771054" cy="1771054"/>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a:t>Phubbing</a:t>
          </a:r>
        </a:p>
      </dsp:txBody>
      <dsp:txXfrm>
        <a:off x="5740561" y="262843"/>
        <a:ext cx="1252324" cy="1252324"/>
      </dsp:txXfrm>
    </dsp:sp>
    <dsp:sp modelId="{27A69FBA-E32C-984D-90A7-9980597C8A40}">
      <dsp:nvSpPr>
        <dsp:cNvPr id="0" name=""/>
        <dsp:cNvSpPr/>
      </dsp:nvSpPr>
      <dsp:spPr>
        <a:xfrm>
          <a:off x="7304352" y="3066746"/>
          <a:ext cx="445514" cy="602158"/>
        </a:xfrm>
        <a:prstGeom prst="rightArrow">
          <a:avLst>
            <a:gd name="adj1" fmla="val 60000"/>
            <a:gd name="adj2" fmla="val 50000"/>
          </a:avLst>
        </a:prstGeom>
        <a:solidFill>
          <a:schemeClr val="accent5">
            <a:hueOff val="-2252848"/>
            <a:satOff val="-5806"/>
            <a:lumOff val="-3922"/>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a:off x="7304352" y="3187178"/>
        <a:ext cx="311860" cy="361294"/>
      </dsp:txXfrm>
    </dsp:sp>
    <dsp:sp modelId="{5FEC400D-6263-CB45-923F-C3B59B58DE07}">
      <dsp:nvSpPr>
        <dsp:cNvPr id="0" name=""/>
        <dsp:cNvSpPr/>
      </dsp:nvSpPr>
      <dsp:spPr>
        <a:xfrm>
          <a:off x="7960015" y="2482298"/>
          <a:ext cx="1771054" cy="1771054"/>
        </a:xfrm>
        <a:prstGeom prst="ellipse">
          <a:avLst/>
        </a:prstGeom>
        <a:solidFill>
          <a:schemeClr val="accent5">
            <a:hueOff val="-2252848"/>
            <a:satOff val="-5806"/>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a:t>FOMO</a:t>
          </a:r>
        </a:p>
      </dsp:txBody>
      <dsp:txXfrm>
        <a:off x="8219380" y="2741663"/>
        <a:ext cx="1252324" cy="1252324"/>
      </dsp:txXfrm>
    </dsp:sp>
    <dsp:sp modelId="{9157525C-1E3B-3245-B6E7-6F3ABC79626B}">
      <dsp:nvSpPr>
        <dsp:cNvPr id="0" name=""/>
        <dsp:cNvSpPr/>
      </dsp:nvSpPr>
      <dsp:spPr>
        <a:xfrm rot="5400000">
          <a:off x="6143966" y="4227132"/>
          <a:ext cx="445514" cy="602158"/>
        </a:xfrm>
        <a:prstGeom prst="rightArrow">
          <a:avLst>
            <a:gd name="adj1" fmla="val 60000"/>
            <a:gd name="adj2" fmla="val 50000"/>
          </a:avLst>
        </a:prstGeom>
        <a:solidFill>
          <a:schemeClr val="accent5">
            <a:hueOff val="-4505695"/>
            <a:satOff val="-11613"/>
            <a:lumOff val="-7843"/>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a:off x="6210793" y="4280737"/>
        <a:ext cx="311860" cy="361294"/>
      </dsp:txXfrm>
    </dsp:sp>
    <dsp:sp modelId="{1A9F5BC0-9EED-DE4A-81E2-E770BA613B0A}">
      <dsp:nvSpPr>
        <dsp:cNvPr id="0" name=""/>
        <dsp:cNvSpPr/>
      </dsp:nvSpPr>
      <dsp:spPr>
        <a:xfrm>
          <a:off x="5481196" y="4961117"/>
          <a:ext cx="1771054" cy="1771054"/>
        </a:xfrm>
        <a:prstGeom prst="ellipse">
          <a:avLst/>
        </a:prstGeom>
        <a:solidFill>
          <a:schemeClr val="accent5">
            <a:hueOff val="-4505695"/>
            <a:satOff val="-11613"/>
            <a:lumOff val="-78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it-IT" sz="2100" kern="1200" dirty="0"/>
            <a:t>Hikikomori</a:t>
          </a:r>
        </a:p>
      </dsp:txBody>
      <dsp:txXfrm>
        <a:off x="5740561" y="5220482"/>
        <a:ext cx="1252324" cy="1252324"/>
      </dsp:txXfrm>
    </dsp:sp>
    <dsp:sp modelId="{414B5DE8-6BD8-D14F-8B69-E90171618A4C}">
      <dsp:nvSpPr>
        <dsp:cNvPr id="0" name=""/>
        <dsp:cNvSpPr/>
      </dsp:nvSpPr>
      <dsp:spPr>
        <a:xfrm rot="10731096">
          <a:off x="4959737" y="3090314"/>
          <a:ext cx="462530" cy="602158"/>
        </a:xfrm>
        <a:prstGeom prst="rightArrow">
          <a:avLst>
            <a:gd name="adj1" fmla="val 60000"/>
            <a:gd name="adj2" fmla="val 50000"/>
          </a:avLst>
        </a:prstGeom>
        <a:solidFill>
          <a:schemeClr val="accent5">
            <a:hueOff val="-6758543"/>
            <a:satOff val="-17419"/>
            <a:lumOff val="-11765"/>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kern="1200"/>
        </a:p>
      </dsp:txBody>
      <dsp:txXfrm rot="10800000">
        <a:off x="5098482" y="3209355"/>
        <a:ext cx="323771" cy="361294"/>
      </dsp:txXfrm>
    </dsp:sp>
    <dsp:sp modelId="{8CFCF51D-01AF-1F45-B8BF-E0FF1C8CAEF6}">
      <dsp:nvSpPr>
        <dsp:cNvPr id="0" name=""/>
        <dsp:cNvSpPr/>
      </dsp:nvSpPr>
      <dsp:spPr>
        <a:xfrm>
          <a:off x="1888043" y="2115594"/>
          <a:ext cx="2853948" cy="2626810"/>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it-IT" sz="2800" kern="1200" dirty="0" err="1"/>
            <a:t>Vamping</a:t>
          </a:r>
          <a:endParaRPr lang="it-IT" sz="2800" kern="1200" dirty="0"/>
        </a:p>
      </dsp:txBody>
      <dsp:txXfrm>
        <a:off x="2305994" y="2500281"/>
        <a:ext cx="2018046" cy="185743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75D06-D2F3-F241-87FA-B68C9532C007}">
      <dsp:nvSpPr>
        <dsp:cNvPr id="0" name=""/>
        <dsp:cNvSpPr/>
      </dsp:nvSpPr>
      <dsp:spPr>
        <a:xfrm>
          <a:off x="647899" y="25999"/>
          <a:ext cx="3327070" cy="182215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I bambini con difficoltà nel ricordare il materiale appreso avevano dormito meno e con orari irregolari nella notte precedente (Curcio, Ferrara, De Gennaro, 2006)</a:t>
          </a:r>
          <a:endParaRPr lang="en-US" sz="1800" kern="1200" dirty="0"/>
        </a:p>
      </dsp:txBody>
      <dsp:txXfrm>
        <a:off x="647899" y="25999"/>
        <a:ext cx="3327070" cy="1822153"/>
      </dsp:txXfrm>
    </dsp:sp>
    <dsp:sp modelId="{9087228E-63F9-8D47-A2A5-56D41130BAFC}">
      <dsp:nvSpPr>
        <dsp:cNvPr id="0" name=""/>
        <dsp:cNvSpPr/>
      </dsp:nvSpPr>
      <dsp:spPr>
        <a:xfrm>
          <a:off x="4278661" y="25999"/>
          <a:ext cx="3287043" cy="1822153"/>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Durata del sonno breve associata a punteggi di iperattività più elevati e prestazioni cognitive inferiori (Touchette et al., 2007)</a:t>
          </a:r>
          <a:endParaRPr lang="en-US" sz="1800" kern="1200" dirty="0"/>
        </a:p>
      </dsp:txBody>
      <dsp:txXfrm>
        <a:off x="4278661" y="25999"/>
        <a:ext cx="3287043" cy="1822153"/>
      </dsp:txXfrm>
    </dsp:sp>
    <dsp:sp modelId="{E2FA5361-F881-D849-AA64-5C5EF00436BB}">
      <dsp:nvSpPr>
        <dsp:cNvPr id="0" name=""/>
        <dsp:cNvSpPr/>
      </dsp:nvSpPr>
      <dsp:spPr>
        <a:xfrm>
          <a:off x="7869397" y="25999"/>
          <a:ext cx="3043330" cy="182215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La riduzione del sonno persistente durante l'infanzia prediceva performance peggiori nel Test di Rey e nel Halstead Trail Making Test a 5 e 9 anni (Gregory et al, 2009).</a:t>
          </a:r>
          <a:endParaRPr lang="en-US" sz="1800" kern="1200" dirty="0"/>
        </a:p>
      </dsp:txBody>
      <dsp:txXfrm>
        <a:off x="7869397" y="25999"/>
        <a:ext cx="3043330" cy="1822153"/>
      </dsp:txXfrm>
    </dsp:sp>
    <dsp:sp modelId="{D768596C-9B68-8F44-AEEA-518B4CBEF052}">
      <dsp:nvSpPr>
        <dsp:cNvPr id="0" name=""/>
        <dsp:cNvSpPr/>
      </dsp:nvSpPr>
      <dsp:spPr>
        <a:xfrm>
          <a:off x="218205" y="2151845"/>
          <a:ext cx="3577889" cy="1822153"/>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La frammentazione del sonno correla negativamente con le prestazioni cognitive (Buckhalt et al., 2007; Sadeh et al., 2002).</a:t>
          </a:r>
          <a:endParaRPr lang="it-IT" sz="1800" kern="1200" dirty="0"/>
        </a:p>
      </dsp:txBody>
      <dsp:txXfrm>
        <a:off x="218205" y="2151845"/>
        <a:ext cx="3577889" cy="1822153"/>
      </dsp:txXfrm>
    </dsp:sp>
    <dsp:sp modelId="{FAF5DE61-A910-4945-90AE-FEF4BF667E4A}">
      <dsp:nvSpPr>
        <dsp:cNvPr id="0" name=""/>
        <dsp:cNvSpPr/>
      </dsp:nvSpPr>
      <dsp:spPr>
        <a:xfrm>
          <a:off x="4099787" y="2151845"/>
          <a:ext cx="3476365" cy="1822153"/>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La frammentazione del sonno altera il controllo esecutivo, ma non la memoria o tempi di reazione (Sadeh, Gruber e Raviv 2002)</a:t>
          </a:r>
          <a:endParaRPr lang="it-IT" sz="1800" kern="1200" dirty="0"/>
        </a:p>
      </dsp:txBody>
      <dsp:txXfrm>
        <a:off x="4099787" y="2151845"/>
        <a:ext cx="3476365" cy="1822153"/>
      </dsp:txXfrm>
    </dsp:sp>
    <dsp:sp modelId="{3E2805A6-B7F1-D94D-A155-5D819FB4F59C}">
      <dsp:nvSpPr>
        <dsp:cNvPr id="0" name=""/>
        <dsp:cNvSpPr/>
      </dsp:nvSpPr>
      <dsp:spPr>
        <a:xfrm>
          <a:off x="7801765" y="2154906"/>
          <a:ext cx="3462577" cy="182215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I bambini che dormivano di più a 12 e 18 mesi, avevano migliori prestazioni in compiti esecutivi, in particolare quelli per il controllo degli impulsi (Bernier , 2010)</a:t>
          </a:r>
          <a:endParaRPr lang="it-IT" sz="1800" kern="1200" dirty="0"/>
        </a:p>
      </dsp:txBody>
      <dsp:txXfrm>
        <a:off x="7801765" y="2154906"/>
        <a:ext cx="3462577" cy="1822153"/>
      </dsp:txXfrm>
    </dsp:sp>
    <dsp:sp modelId="{F66949F4-9FD7-E14F-BF33-3EA923F2BE3F}">
      <dsp:nvSpPr>
        <dsp:cNvPr id="0" name=""/>
        <dsp:cNvSpPr/>
      </dsp:nvSpPr>
      <dsp:spPr>
        <a:xfrm>
          <a:off x="1883623" y="4277691"/>
          <a:ext cx="3553624" cy="1822153"/>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kern="1200"/>
            <a:t>3 notti consecutive di almeno 30 minuti di sonno aumentato hanno migliorato le prestazioni dei bambini in età scolare (Sadeh, Gruber e Raviv 2003)</a:t>
          </a:r>
          <a:endParaRPr lang="it-IT" sz="2000" kern="1200" dirty="0"/>
        </a:p>
      </dsp:txBody>
      <dsp:txXfrm>
        <a:off x="1883623" y="4277691"/>
        <a:ext cx="3553624" cy="1822153"/>
      </dsp:txXfrm>
    </dsp:sp>
    <dsp:sp modelId="{2E0AD5DB-AD60-BC49-B0FA-BD60D7CC4B6B}">
      <dsp:nvSpPr>
        <dsp:cNvPr id="0" name=""/>
        <dsp:cNvSpPr/>
      </dsp:nvSpPr>
      <dsp:spPr>
        <a:xfrm>
          <a:off x="5740940" y="4277691"/>
          <a:ext cx="3936064" cy="182215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a:t>una notte di riduzione del sonno (5 ore a letto) e una notte di aumento del sonno (11 ore a letto): i bambini nel gruppo di aumento del sonno hanno risultati migliori nel Wisconsin Card Sorting Test (Randazzo, et al 1998)</a:t>
          </a:r>
          <a:endParaRPr lang="it-IT" sz="1800" kern="1200" dirty="0"/>
        </a:p>
      </dsp:txBody>
      <dsp:txXfrm>
        <a:off x="5740940" y="4277691"/>
        <a:ext cx="3936064" cy="182215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32ED1-BE3F-4CE7-8354-0ECEEC78938C}">
      <dsp:nvSpPr>
        <dsp:cNvPr id="0" name=""/>
        <dsp:cNvSpPr/>
      </dsp:nvSpPr>
      <dsp:spPr>
        <a:xfrm rot="5400000">
          <a:off x="7395196" y="-3138779"/>
          <a:ext cx="1280773" cy="7562901"/>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t>Iperattività</a:t>
          </a:r>
          <a:r>
            <a:rPr lang="en-US" sz="2000" kern="1200" dirty="0"/>
            <a:t> (ADHD) : </a:t>
          </a:r>
          <a:r>
            <a:rPr lang="en-US" sz="2000" kern="1200" dirty="0">
              <a:cs typeface="Arial" charset="0"/>
            </a:rPr>
            <a:t>↑</a:t>
          </a:r>
          <a:r>
            <a:rPr lang="en-US" sz="2000" kern="1200" dirty="0"/>
            <a:t> </a:t>
          </a:r>
          <a:r>
            <a:rPr lang="en-US" sz="2000" kern="1200" dirty="0" err="1"/>
            <a:t>probl</a:t>
          </a:r>
          <a:r>
            <a:rPr lang="en-US" sz="2000" kern="1200" dirty="0"/>
            <a:t>. </a:t>
          </a:r>
          <a:r>
            <a:rPr lang="en-US" sz="2000" kern="1200" dirty="0" err="1"/>
            <a:t>scol</a:t>
          </a:r>
          <a:r>
            <a:rPr lang="en-US" sz="2000" kern="1200" dirty="0"/>
            <a:t>.  = </a:t>
          </a:r>
          <a:r>
            <a:rPr lang="en-US" sz="2000" kern="1200" dirty="0">
              <a:cs typeface="Arial" charset="0"/>
            </a:rPr>
            <a:t>↑ </a:t>
          </a:r>
          <a:r>
            <a:rPr lang="en-US" sz="2000" kern="1200" dirty="0" err="1">
              <a:cs typeface="Arial" charset="0"/>
            </a:rPr>
            <a:t>aggr</a:t>
          </a:r>
          <a:r>
            <a:rPr lang="en-US" sz="2000" kern="1200" dirty="0">
              <a:cs typeface="Arial" charset="0"/>
            </a:rPr>
            <a:t>.</a:t>
          </a:r>
        </a:p>
        <a:p>
          <a:pPr marL="228600" lvl="1" indent="-228600" algn="l" defTabSz="889000">
            <a:lnSpc>
              <a:spcPct val="90000"/>
            </a:lnSpc>
            <a:spcBef>
              <a:spcPct val="0"/>
            </a:spcBef>
            <a:spcAft>
              <a:spcPct val="15000"/>
            </a:spcAft>
            <a:buChar char="•"/>
          </a:pPr>
          <a:r>
            <a:rPr lang="en-US" sz="2000" kern="1200" dirty="0">
              <a:cs typeface="Arial" charset="0"/>
            </a:rPr>
            <a:t>Dist. </a:t>
          </a:r>
          <a:r>
            <a:rPr lang="en-US" sz="2000" kern="1200" dirty="0" err="1">
              <a:cs typeface="Arial" charset="0"/>
            </a:rPr>
            <a:t>Apprendimento</a:t>
          </a:r>
          <a:r>
            <a:rPr lang="en-US" sz="2000" kern="1200" dirty="0">
              <a:cs typeface="Arial" charset="0"/>
            </a:rPr>
            <a:t> (</a:t>
          </a:r>
          <a:r>
            <a:rPr lang="en-US" sz="2000" kern="1200" dirty="0" err="1">
              <a:cs typeface="Arial" charset="0"/>
            </a:rPr>
            <a:t>Touchette</a:t>
          </a:r>
          <a:r>
            <a:rPr lang="en-US" sz="2000" kern="1200" dirty="0">
              <a:cs typeface="Arial" charset="0"/>
            </a:rPr>
            <a:t>, 2009)</a:t>
          </a:r>
          <a:endParaRPr lang="en-US" sz="2000" kern="1200" dirty="0"/>
        </a:p>
        <a:p>
          <a:pPr marL="228600" lvl="1" indent="-228600" algn="l" defTabSz="889000">
            <a:lnSpc>
              <a:spcPct val="90000"/>
            </a:lnSpc>
            <a:spcBef>
              <a:spcPct val="0"/>
            </a:spcBef>
            <a:spcAft>
              <a:spcPct val="15000"/>
            </a:spcAft>
            <a:buChar char="•"/>
          </a:pPr>
          <a:r>
            <a:rPr lang="en-US" sz="2000" kern="1200" dirty="0" err="1">
              <a:sym typeface="Wingdings" pitchFamily="2" charset="2"/>
            </a:rPr>
            <a:t>Disattenzione</a:t>
          </a:r>
          <a:r>
            <a:rPr lang="en-US" sz="2000" kern="1200" dirty="0">
              <a:sym typeface="Wingdings" pitchFamily="2" charset="2"/>
            </a:rPr>
            <a:t>  </a:t>
          </a:r>
          <a:r>
            <a:rPr lang="en-US" sz="2000" kern="1200" dirty="0" err="1">
              <a:sym typeface="Wingdings" pitchFamily="2" charset="2"/>
            </a:rPr>
            <a:t>incidenti</a:t>
          </a:r>
          <a:r>
            <a:rPr lang="en-US" sz="2000" kern="1200" dirty="0">
              <a:sym typeface="Wingdings" pitchFamily="2" charset="2"/>
            </a:rPr>
            <a:t> (Valent, 2001; Owens, 2005)</a:t>
          </a:r>
        </a:p>
        <a:p>
          <a:pPr marL="228600" lvl="1" indent="-228600" algn="l" defTabSz="889000">
            <a:lnSpc>
              <a:spcPct val="90000"/>
            </a:lnSpc>
            <a:spcBef>
              <a:spcPct val="0"/>
            </a:spcBef>
            <a:spcAft>
              <a:spcPct val="15000"/>
            </a:spcAft>
            <a:buChar char="•"/>
          </a:pPr>
          <a:r>
            <a:rPr lang="en-US" sz="2000" kern="1200" dirty="0"/>
            <a:t>↓ </a:t>
          </a:r>
          <a:r>
            <a:rPr lang="en-US" sz="2000" kern="1200" dirty="0" err="1"/>
            <a:t>riduzione</a:t>
          </a:r>
          <a:r>
            <a:rPr lang="en-US" sz="2000" kern="1200" dirty="0"/>
            <a:t> </a:t>
          </a:r>
          <a:r>
            <a:rPr lang="en-US" sz="2000" kern="1200" dirty="0" err="1"/>
            <a:t>delle</a:t>
          </a:r>
          <a:r>
            <a:rPr lang="en-US" sz="2000" kern="1200" dirty="0"/>
            <a:t> </a:t>
          </a:r>
          <a:r>
            <a:rPr lang="en-US" sz="2000" kern="1200" dirty="0" err="1"/>
            <a:t>abilità</a:t>
          </a:r>
          <a:r>
            <a:rPr lang="en-US" sz="2000" kern="1200" dirty="0"/>
            <a:t> </a:t>
          </a:r>
          <a:r>
            <a:rPr lang="en-US" sz="2000" kern="1200" dirty="0" err="1"/>
            <a:t>sociali</a:t>
          </a:r>
          <a:endParaRPr lang="en-US" sz="2000" kern="1200" dirty="0">
            <a:sym typeface="Wingdings" pitchFamily="2" charset="2"/>
          </a:endParaRPr>
        </a:p>
      </dsp:txBody>
      <dsp:txXfrm rot="-5400000">
        <a:off x="4254132" y="64807"/>
        <a:ext cx="7500379" cy="1155729"/>
      </dsp:txXfrm>
    </dsp:sp>
    <dsp:sp modelId="{34939193-87F5-4639-B4E4-720598DEB0E1}">
      <dsp:nvSpPr>
        <dsp:cNvPr id="0" name=""/>
        <dsp:cNvSpPr/>
      </dsp:nvSpPr>
      <dsp:spPr>
        <a:xfrm>
          <a:off x="0" y="75608"/>
          <a:ext cx="4254132" cy="113412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Dist. </a:t>
          </a:r>
          <a:r>
            <a:rPr lang="en-US" sz="3200" kern="1200" dirty="0" err="1"/>
            <a:t>comportamento</a:t>
          </a:r>
          <a:r>
            <a:rPr lang="en-US" sz="3200" kern="1200" dirty="0"/>
            <a:t> e </a:t>
          </a:r>
          <a:r>
            <a:rPr lang="en-US" sz="3200" kern="1200" dirty="0" err="1"/>
            <a:t>funzioni</a:t>
          </a:r>
          <a:r>
            <a:rPr lang="en-US" sz="3200" kern="1200" dirty="0"/>
            <a:t> cognitive</a:t>
          </a:r>
          <a:endParaRPr lang="it-IT" sz="3200" kern="1200" dirty="0"/>
        </a:p>
      </dsp:txBody>
      <dsp:txXfrm>
        <a:off x="55363" y="130971"/>
        <a:ext cx="4143406" cy="1023399"/>
      </dsp:txXfrm>
    </dsp:sp>
    <dsp:sp modelId="{28F6855C-2414-49E0-A152-E72EEE207FDD}">
      <dsp:nvSpPr>
        <dsp:cNvPr id="0" name=""/>
        <dsp:cNvSpPr/>
      </dsp:nvSpPr>
      <dsp:spPr>
        <a:xfrm rot="5400000">
          <a:off x="7506914" y="-1878319"/>
          <a:ext cx="1073046" cy="7570294"/>
        </a:xfrm>
        <a:prstGeom prst="round2SameRect">
          <a:avLst/>
        </a:prstGeom>
        <a:solidFill>
          <a:schemeClr val="accent4">
            <a:tint val="40000"/>
            <a:alpha val="90000"/>
            <a:hueOff val="2715481"/>
            <a:satOff val="-12811"/>
            <a:lumOff val="-463"/>
            <a:alphaOff val="0"/>
          </a:schemeClr>
        </a:solidFill>
        <a:ln w="6350" cap="flat" cmpd="sng" algn="ctr">
          <a:solidFill>
            <a:schemeClr val="accent4">
              <a:tint val="40000"/>
              <a:alpha val="90000"/>
              <a:hueOff val="2715481"/>
              <a:satOff val="-12811"/>
              <a:lumOff val="-46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b="0" kern="1200" dirty="0"/>
            <a:t>4.2 aumento rischio nei cattivi dormitori (</a:t>
          </a:r>
          <a:r>
            <a:rPr lang="it-IT" sz="2000" b="0" kern="1200" dirty="0" err="1"/>
            <a:t>Touchette</a:t>
          </a:r>
          <a:r>
            <a:rPr lang="it-IT" sz="2000" b="0" kern="1200" dirty="0"/>
            <a:t>, 2009)</a:t>
          </a:r>
          <a:endParaRPr lang="en-US" sz="2000" b="0" kern="1200" dirty="0"/>
        </a:p>
        <a:p>
          <a:pPr marL="228600" lvl="1" indent="-228600" algn="l" defTabSz="889000">
            <a:lnSpc>
              <a:spcPct val="90000"/>
            </a:lnSpc>
            <a:spcBef>
              <a:spcPct val="0"/>
            </a:spcBef>
            <a:spcAft>
              <a:spcPct val="15000"/>
            </a:spcAft>
            <a:buChar char="•"/>
          </a:pPr>
          <a:r>
            <a:rPr lang="it-IT" sz="2000" kern="1200" dirty="0"/>
            <a:t>58% -92%  </a:t>
          </a:r>
          <a:r>
            <a:rPr lang="it-IT" sz="2000" b="0" kern="1200" dirty="0"/>
            <a:t>aumento rischio se deprivazione sonno</a:t>
          </a:r>
          <a:r>
            <a:rPr lang="it-IT" sz="2000" kern="1200" dirty="0"/>
            <a:t> </a:t>
          </a:r>
          <a:r>
            <a:rPr lang="it-IT" sz="1600" kern="1200" dirty="0"/>
            <a:t>(</a:t>
          </a:r>
          <a:r>
            <a:rPr lang="en-US" sz="1600" kern="1200" dirty="0" err="1"/>
            <a:t>Xiaoli</a:t>
          </a:r>
          <a:r>
            <a:rPr lang="en-US" sz="1600" kern="1200" dirty="0"/>
            <a:t> Chen, 2008)</a:t>
          </a:r>
          <a:endParaRPr lang="en-US" sz="2000" b="0" kern="1200" dirty="0"/>
        </a:p>
      </dsp:txBody>
      <dsp:txXfrm rot="-5400000">
        <a:off x="4258290" y="1422687"/>
        <a:ext cx="7517912" cy="968282"/>
      </dsp:txXfrm>
    </dsp:sp>
    <dsp:sp modelId="{6BD5E44E-2E98-4F16-87A9-4693FF4E437E}">
      <dsp:nvSpPr>
        <dsp:cNvPr id="0" name=""/>
        <dsp:cNvSpPr/>
      </dsp:nvSpPr>
      <dsp:spPr>
        <a:xfrm>
          <a:off x="0" y="1339764"/>
          <a:ext cx="4258290" cy="1134125"/>
        </a:xfrm>
        <a:prstGeom prst="round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err="1"/>
            <a:t>Obesità</a:t>
          </a:r>
          <a:r>
            <a:rPr lang="en-US" sz="3200" kern="1200" dirty="0"/>
            <a:t> </a:t>
          </a:r>
          <a:endParaRPr lang="it-IT" sz="3200" kern="1200" dirty="0"/>
        </a:p>
      </dsp:txBody>
      <dsp:txXfrm>
        <a:off x="55363" y="1395127"/>
        <a:ext cx="4147564" cy="1023399"/>
      </dsp:txXfrm>
    </dsp:sp>
    <dsp:sp modelId="{F69CF34F-658A-B64F-95A0-32B2C74AF438}">
      <dsp:nvSpPr>
        <dsp:cNvPr id="0" name=""/>
        <dsp:cNvSpPr/>
      </dsp:nvSpPr>
      <dsp:spPr>
        <a:xfrm rot="5400000">
          <a:off x="7481278" y="-687487"/>
          <a:ext cx="1124318" cy="7570294"/>
        </a:xfrm>
        <a:prstGeom prst="round2Same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t-IT" sz="1800" kern="1200" dirty="0"/>
            <a:t>depressione, autolesionismo intenzioni suicidarie </a:t>
          </a:r>
          <a:r>
            <a:rPr lang="en-US" sz="1800" i="1" kern="1200" dirty="0"/>
            <a:t>(Roberts et al, 2002; </a:t>
          </a:r>
          <a:r>
            <a:rPr lang="en-US" sz="1800" i="1" kern="1200" dirty="0" err="1"/>
            <a:t>Singareddy</a:t>
          </a:r>
          <a:r>
            <a:rPr lang="en-US" sz="1800" i="1" kern="1200" dirty="0"/>
            <a:t> et al., 2013; Wong, Brower, &amp; Zucker, 2011; Armitage2009; Mindell, 2009)</a:t>
          </a:r>
          <a:endParaRPr lang="it-IT" sz="1800" kern="1200" dirty="0"/>
        </a:p>
        <a:p>
          <a:pPr marL="171450" lvl="1" indent="-171450" algn="l" defTabSz="800100">
            <a:lnSpc>
              <a:spcPct val="90000"/>
            </a:lnSpc>
            <a:spcBef>
              <a:spcPct val="0"/>
            </a:spcBef>
            <a:spcAft>
              <a:spcPct val="15000"/>
            </a:spcAft>
            <a:buChar char="•"/>
          </a:pPr>
          <a:r>
            <a:rPr lang="it-IT" sz="1800" kern="1200" dirty="0"/>
            <a:t>Aumento del rischio di ODD, ADHD, DC (</a:t>
          </a:r>
          <a:r>
            <a:rPr lang="en-US" sz="1800" i="1" kern="1200" dirty="0" err="1"/>
            <a:t>Steinsbeck</a:t>
          </a:r>
          <a:r>
            <a:rPr lang="en-US" sz="1800" i="1" kern="1200" dirty="0"/>
            <a:t>, 2015)</a:t>
          </a:r>
          <a:endParaRPr lang="it-IT" sz="1800" kern="1200" dirty="0"/>
        </a:p>
      </dsp:txBody>
      <dsp:txXfrm rot="-5400000">
        <a:off x="4258291" y="2590385"/>
        <a:ext cx="7515409" cy="1014548"/>
      </dsp:txXfrm>
    </dsp:sp>
    <dsp:sp modelId="{0AB78DEB-A32C-6D40-97DD-C8D2D53ADFA9}">
      <dsp:nvSpPr>
        <dsp:cNvPr id="0" name=""/>
        <dsp:cNvSpPr/>
      </dsp:nvSpPr>
      <dsp:spPr>
        <a:xfrm>
          <a:off x="0" y="2530596"/>
          <a:ext cx="4258290" cy="1134125"/>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bg1"/>
              </a:solidFill>
            </a:rPr>
            <a:t>Disturbi</a:t>
          </a:r>
          <a:r>
            <a:rPr lang="en-US" sz="3200" b="0" kern="1200" dirty="0">
              <a:solidFill>
                <a:schemeClr val="bg1"/>
              </a:solidFill>
            </a:rPr>
            <a:t> </a:t>
          </a:r>
          <a:r>
            <a:rPr lang="en-US" sz="3200" b="0" kern="1200" dirty="0" err="1">
              <a:solidFill>
                <a:schemeClr val="bg1"/>
              </a:solidFill>
            </a:rPr>
            <a:t>mentali</a:t>
          </a:r>
          <a:endParaRPr lang="it-IT" sz="3200" b="0" kern="1200" dirty="0"/>
        </a:p>
      </dsp:txBody>
      <dsp:txXfrm>
        <a:off x="55363" y="2585959"/>
        <a:ext cx="4147564" cy="1023399"/>
      </dsp:txXfrm>
    </dsp:sp>
    <dsp:sp modelId="{7410FE29-BB15-4B95-87A5-17C9E364C731}">
      <dsp:nvSpPr>
        <dsp:cNvPr id="0" name=""/>
        <dsp:cNvSpPr/>
      </dsp:nvSpPr>
      <dsp:spPr>
        <a:xfrm rot="5400000">
          <a:off x="7511523" y="503344"/>
          <a:ext cx="1063828" cy="7570294"/>
        </a:xfrm>
        <a:prstGeom prst="round2SameRect">
          <a:avLst/>
        </a:prstGeom>
        <a:solidFill>
          <a:schemeClr val="accent4">
            <a:tint val="40000"/>
            <a:alpha val="90000"/>
            <a:hueOff val="8146444"/>
            <a:satOff val="-38434"/>
            <a:lumOff val="-1388"/>
            <a:alphaOff val="0"/>
          </a:schemeClr>
        </a:solidFill>
        <a:ln w="6350" cap="flat" cmpd="sng" algn="ctr">
          <a:solidFill>
            <a:schemeClr val="accent4">
              <a:tint val="40000"/>
              <a:alpha val="90000"/>
              <a:hueOff val="8146444"/>
              <a:satOff val="-38434"/>
              <a:lumOff val="-138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In adolescenza abuso di alcool, cannabis e altre droghe, (Roane &amp; Taylor, 2008; </a:t>
          </a:r>
          <a:r>
            <a:rPr lang="en-US" sz="2000" kern="1200" dirty="0"/>
            <a:t>Roberts et al, 2008)</a:t>
          </a:r>
        </a:p>
      </dsp:txBody>
      <dsp:txXfrm rot="-5400000">
        <a:off x="4258290" y="3808509"/>
        <a:ext cx="7518362" cy="959964"/>
      </dsp:txXfrm>
    </dsp:sp>
    <dsp:sp modelId="{FA8CBE06-373E-475C-BD6F-670D58616A83}">
      <dsp:nvSpPr>
        <dsp:cNvPr id="0" name=""/>
        <dsp:cNvSpPr/>
      </dsp:nvSpPr>
      <dsp:spPr>
        <a:xfrm>
          <a:off x="0" y="3721428"/>
          <a:ext cx="4258290" cy="1134125"/>
        </a:xfrm>
        <a:prstGeom prst="roundRect">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it-IT" sz="3200" kern="1200" dirty="0"/>
            <a:t>Abuso sostanze</a:t>
          </a:r>
        </a:p>
      </dsp:txBody>
      <dsp:txXfrm>
        <a:off x="55363" y="3776791"/>
        <a:ext cx="4147564" cy="1023399"/>
      </dsp:txXfrm>
    </dsp:sp>
    <dsp:sp modelId="{96528FD6-3CC7-447E-9E93-340433C75AA5}">
      <dsp:nvSpPr>
        <dsp:cNvPr id="0" name=""/>
        <dsp:cNvSpPr/>
      </dsp:nvSpPr>
      <dsp:spPr>
        <a:xfrm rot="5400000">
          <a:off x="7508819" y="1694176"/>
          <a:ext cx="1069235" cy="7570294"/>
        </a:xfrm>
        <a:prstGeom prst="round2Same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Scarsa salute </a:t>
          </a:r>
          <a:r>
            <a:rPr lang="en-US" sz="2000" kern="1200" dirty="0" err="1"/>
            <a:t>fisica</a:t>
          </a:r>
          <a:r>
            <a:rPr lang="en-US" sz="2000" kern="1200" dirty="0"/>
            <a:t> e </a:t>
          </a:r>
          <a:r>
            <a:rPr lang="en-US" sz="2000" kern="1200" dirty="0" err="1"/>
            <a:t>mentale</a:t>
          </a:r>
          <a:r>
            <a:rPr lang="en-US" sz="2000" kern="1200" dirty="0"/>
            <a:t> </a:t>
          </a:r>
          <a:r>
            <a:rPr lang="en-US" sz="1600" i="1" kern="1200" dirty="0"/>
            <a:t>(Hiscock &amp; Wake, 2002; Meltzer &amp; Mindell, 2007; Mindell et al., 2011</a:t>
          </a:r>
          <a:r>
            <a:rPr lang="en-US" sz="1600" kern="1200" dirty="0"/>
            <a:t>)</a:t>
          </a:r>
        </a:p>
        <a:p>
          <a:pPr marL="228600" lvl="1" indent="-228600" algn="l" defTabSz="889000">
            <a:lnSpc>
              <a:spcPct val="90000"/>
            </a:lnSpc>
            <a:spcBef>
              <a:spcPct val="0"/>
            </a:spcBef>
            <a:spcAft>
              <a:spcPct val="15000"/>
            </a:spcAft>
            <a:buChar char="•"/>
          </a:pPr>
          <a:r>
            <a:rPr lang="it-IT" sz="2000" kern="1200" dirty="0"/>
            <a:t>Depressione materna (</a:t>
          </a:r>
          <a:r>
            <a:rPr lang="it-IT" sz="2000" kern="1200" dirty="0" err="1"/>
            <a:t>Armitage</a:t>
          </a:r>
          <a:r>
            <a:rPr lang="it-IT" sz="2000" kern="1200" dirty="0"/>
            <a:t>, 2009; Mindell , 2009)</a:t>
          </a:r>
        </a:p>
        <a:p>
          <a:pPr marL="228600" lvl="1" indent="-228600" algn="l" defTabSz="889000">
            <a:lnSpc>
              <a:spcPct val="90000"/>
            </a:lnSpc>
            <a:spcBef>
              <a:spcPct val="0"/>
            </a:spcBef>
            <a:spcAft>
              <a:spcPct val="15000"/>
            </a:spcAft>
            <a:buChar char="•"/>
          </a:pPr>
          <a:r>
            <a:rPr lang="it-IT" sz="2000" kern="1200" dirty="0"/>
            <a:t>Abuso al bambino, infanticidio?</a:t>
          </a:r>
        </a:p>
      </dsp:txBody>
      <dsp:txXfrm rot="-5400000">
        <a:off x="4258290" y="4996901"/>
        <a:ext cx="7518098" cy="964843"/>
      </dsp:txXfrm>
    </dsp:sp>
    <dsp:sp modelId="{9D6C3BCD-307A-4B96-A4D6-32F6AB03AC6C}">
      <dsp:nvSpPr>
        <dsp:cNvPr id="0" name=""/>
        <dsp:cNvSpPr/>
      </dsp:nvSpPr>
      <dsp:spPr>
        <a:xfrm>
          <a:off x="0" y="4912261"/>
          <a:ext cx="4258290" cy="1134125"/>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Stress </a:t>
          </a:r>
          <a:r>
            <a:rPr lang="en-US" sz="3200" kern="1200" dirty="0" err="1"/>
            <a:t>familiare</a:t>
          </a:r>
          <a:r>
            <a:rPr lang="en-US" sz="3200" kern="1200" dirty="0"/>
            <a:t>, salute </a:t>
          </a:r>
          <a:r>
            <a:rPr lang="en-US" sz="3200" kern="1200" dirty="0" err="1"/>
            <a:t>dei</a:t>
          </a:r>
          <a:r>
            <a:rPr lang="en-US" sz="3200" kern="1200" dirty="0"/>
            <a:t> </a:t>
          </a:r>
          <a:r>
            <a:rPr lang="en-US" sz="3200" kern="1200" dirty="0" err="1"/>
            <a:t>genitori</a:t>
          </a:r>
          <a:endParaRPr lang="it-IT" sz="3200" kern="1200" dirty="0"/>
        </a:p>
      </dsp:txBody>
      <dsp:txXfrm>
        <a:off x="55363" y="4967624"/>
        <a:ext cx="4147564" cy="1023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ADC48-5A19-124A-B3C0-9ED6C0FA17B9}">
      <dsp:nvSpPr>
        <dsp:cNvPr id="0" name=""/>
        <dsp:cNvSpPr/>
      </dsp:nvSpPr>
      <dsp:spPr>
        <a:xfrm>
          <a:off x="0" y="0"/>
          <a:ext cx="5328591" cy="143882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1809 - Luigi Rolando </a:t>
          </a:r>
          <a:r>
            <a:rPr lang="en-US" sz="1800" kern="1200" dirty="0" err="1"/>
            <a:t>notò</a:t>
          </a:r>
          <a:r>
            <a:rPr lang="en-US" sz="1800" kern="1200" dirty="0"/>
            <a:t> </a:t>
          </a:r>
          <a:r>
            <a:rPr lang="en-US" sz="1800" kern="1200" dirty="0" err="1"/>
            <a:t>l’ipersonnolenza</a:t>
          </a:r>
          <a:r>
            <a:rPr lang="en-US" sz="1800" kern="1200" dirty="0"/>
            <a:t> </a:t>
          </a:r>
          <a:r>
            <a:rPr lang="en-US" sz="1800" kern="1200" dirty="0" err="1"/>
            <a:t>nei</a:t>
          </a:r>
          <a:r>
            <a:rPr lang="en-US" sz="1800" kern="1200" dirty="0"/>
            <a:t> </a:t>
          </a:r>
          <a:r>
            <a:rPr lang="en-US" sz="1800" kern="1200" dirty="0" err="1"/>
            <a:t>polli</a:t>
          </a:r>
          <a:r>
            <a:rPr lang="en-US" sz="1800" kern="1200" dirty="0"/>
            <a:t> dopo la </a:t>
          </a:r>
          <a:r>
            <a:rPr lang="en-US" sz="1800" kern="1200" dirty="0" err="1"/>
            <a:t>rimozione</a:t>
          </a:r>
          <a:r>
            <a:rPr lang="en-US" sz="1800" kern="1200" dirty="0"/>
            <a:t> </a:t>
          </a:r>
          <a:r>
            <a:rPr lang="en-US" sz="1800" kern="1200" dirty="0" err="1"/>
            <a:t>della</a:t>
          </a:r>
          <a:r>
            <a:rPr lang="en-US" sz="1800" kern="1200" dirty="0"/>
            <a:t> </a:t>
          </a:r>
          <a:r>
            <a:rPr lang="en-US" sz="1800" kern="1200" dirty="0" err="1"/>
            <a:t>parte</a:t>
          </a:r>
          <a:r>
            <a:rPr lang="en-US" sz="1800" kern="1200" dirty="0"/>
            <a:t> </a:t>
          </a:r>
          <a:r>
            <a:rPr lang="en-US" sz="1800" kern="1200" dirty="0" err="1"/>
            <a:t>anteriore</a:t>
          </a:r>
          <a:r>
            <a:rPr lang="en-US" sz="1800" kern="1200" dirty="0"/>
            <a:t> del </a:t>
          </a:r>
          <a:r>
            <a:rPr lang="en-US" sz="1800" kern="1200" dirty="0" err="1"/>
            <a:t>cervello</a:t>
          </a:r>
          <a:r>
            <a:rPr lang="en-US" sz="1800" kern="1200" dirty="0"/>
            <a:t> </a:t>
          </a:r>
        </a:p>
      </dsp:txBody>
      <dsp:txXfrm>
        <a:off x="1209600" y="0"/>
        <a:ext cx="4118991" cy="1438824"/>
      </dsp:txXfrm>
    </dsp:sp>
    <dsp:sp modelId="{CB7ED6C5-0043-154E-AA83-2231D12BEB95}">
      <dsp:nvSpPr>
        <dsp:cNvPr id="0" name=""/>
        <dsp:cNvSpPr/>
      </dsp:nvSpPr>
      <dsp:spPr>
        <a:xfrm>
          <a:off x="143882" y="143882"/>
          <a:ext cx="1065718" cy="115105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2000" r="-5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3E4779-5E91-4A4E-BA12-AB2192A1067D}">
      <dsp:nvSpPr>
        <dsp:cNvPr id="0" name=""/>
        <dsp:cNvSpPr/>
      </dsp:nvSpPr>
      <dsp:spPr>
        <a:xfrm>
          <a:off x="0" y="1582707"/>
          <a:ext cx="5328591" cy="1438824"/>
        </a:xfrm>
        <a:prstGeom prst="roundRect">
          <a:avLst>
            <a:gd name="adj" fmla="val 10000"/>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it-IT" sz="1800" kern="1200" noProof="0" dirty="0"/>
            <a:t>1875 – Richard </a:t>
          </a:r>
          <a:r>
            <a:rPr lang="it-IT" sz="1800" kern="1200" noProof="0" dirty="0" err="1"/>
            <a:t>Caton</a:t>
          </a:r>
          <a:r>
            <a:rPr lang="it-IT" sz="1800" kern="1200" noProof="0" dirty="0"/>
            <a:t> scopre l’attività elettrica cerebrale nei conigli e nelle scimmie</a:t>
          </a:r>
        </a:p>
      </dsp:txBody>
      <dsp:txXfrm>
        <a:off x="1209600" y="1582707"/>
        <a:ext cx="4118991" cy="1438824"/>
      </dsp:txXfrm>
    </dsp:sp>
    <dsp:sp modelId="{6DD58D95-4360-784D-B45D-79AA126588A3}">
      <dsp:nvSpPr>
        <dsp:cNvPr id="0" name=""/>
        <dsp:cNvSpPr/>
      </dsp:nvSpPr>
      <dsp:spPr>
        <a:xfrm>
          <a:off x="143882" y="1726589"/>
          <a:ext cx="1065718" cy="115105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D6FB5C-37F2-2F4E-A221-0AC2E9F516BD}">
      <dsp:nvSpPr>
        <dsp:cNvPr id="0" name=""/>
        <dsp:cNvSpPr/>
      </dsp:nvSpPr>
      <dsp:spPr>
        <a:xfrm>
          <a:off x="0" y="3165414"/>
          <a:ext cx="5328591" cy="1438824"/>
        </a:xfrm>
        <a:prstGeom prst="roundRect">
          <a:avLst>
            <a:gd name="adj" fmla="val 10000"/>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1890- Santiago Ramon y </a:t>
          </a:r>
          <a:r>
            <a:rPr lang="en-US" sz="1800" kern="1200" dirty="0" err="1"/>
            <a:t>Cajal</a:t>
          </a:r>
          <a:r>
            <a:rPr lang="en-US" sz="1800" kern="1200" dirty="0"/>
            <a:t> </a:t>
          </a:r>
          <a:r>
            <a:rPr lang="en-US" sz="1800" kern="1200" dirty="0" err="1"/>
            <a:t>scopre</a:t>
          </a:r>
          <a:r>
            <a:rPr lang="en-US" sz="1800" kern="1200" dirty="0"/>
            <a:t> il </a:t>
          </a:r>
          <a:r>
            <a:rPr lang="en-US" sz="1800" kern="1200" dirty="0" err="1"/>
            <a:t>neurone</a:t>
          </a:r>
          <a:endParaRPr lang="en-US" sz="1800" kern="1200" dirty="0"/>
        </a:p>
      </dsp:txBody>
      <dsp:txXfrm>
        <a:off x="1209600" y="3165414"/>
        <a:ext cx="4118991" cy="1438824"/>
      </dsp:txXfrm>
    </dsp:sp>
    <dsp:sp modelId="{8E6E471E-B3FB-1D4F-8C0D-62A9AB588A77}">
      <dsp:nvSpPr>
        <dsp:cNvPr id="0" name=""/>
        <dsp:cNvSpPr/>
      </dsp:nvSpPr>
      <dsp:spPr>
        <a:xfrm>
          <a:off x="143882" y="3309296"/>
          <a:ext cx="1065718" cy="115105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72DAA8-74A1-1440-9B73-53CD1057207E}">
      <dsp:nvSpPr>
        <dsp:cNvPr id="0" name=""/>
        <dsp:cNvSpPr/>
      </dsp:nvSpPr>
      <dsp:spPr>
        <a:xfrm>
          <a:off x="0" y="4748121"/>
          <a:ext cx="5328591" cy="1438824"/>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1928 - Hans Berger </a:t>
          </a:r>
          <a:r>
            <a:rPr lang="en-US" sz="1800" kern="1200" dirty="0" err="1"/>
            <a:t>scopre</a:t>
          </a:r>
          <a:r>
            <a:rPr lang="en-US" sz="1800" kern="1200" dirty="0"/>
            <a:t> </a:t>
          </a:r>
          <a:r>
            <a:rPr lang="en-US" sz="1800" kern="1200" dirty="0" err="1"/>
            <a:t>l’EEG</a:t>
          </a:r>
          <a:r>
            <a:rPr lang="en-US" sz="1800" kern="1200" dirty="0"/>
            <a:t> </a:t>
          </a:r>
          <a:r>
            <a:rPr lang="en-US" sz="1800" kern="1200" dirty="0" err="1"/>
            <a:t>nell’uomo</a:t>
          </a:r>
          <a:endParaRPr lang="en-US" sz="1800" kern="1200" dirty="0"/>
        </a:p>
      </dsp:txBody>
      <dsp:txXfrm>
        <a:off x="1209600" y="4748121"/>
        <a:ext cx="4118991" cy="1438824"/>
      </dsp:txXfrm>
    </dsp:sp>
    <dsp:sp modelId="{3EC4862D-7226-6742-98DF-FFFCB6212AA7}">
      <dsp:nvSpPr>
        <dsp:cNvPr id="0" name=""/>
        <dsp:cNvSpPr/>
      </dsp:nvSpPr>
      <dsp:spPr>
        <a:xfrm>
          <a:off x="143882" y="4892003"/>
          <a:ext cx="1065718" cy="1151059"/>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899AA0-01CD-AF4B-BB1C-8813DBBB4C1B}">
      <dsp:nvSpPr>
        <dsp:cNvPr id="0" name=""/>
        <dsp:cNvSpPr/>
      </dsp:nvSpPr>
      <dsp:spPr>
        <a:xfrm>
          <a:off x="1728192" y="1796"/>
          <a:ext cx="2592288" cy="1334445"/>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it-IT" sz="1500" kern="1200" dirty="0" err="1"/>
            <a:t>Anterior</a:t>
          </a:r>
          <a:r>
            <a:rPr lang="it-IT" sz="1500" kern="1200" dirty="0"/>
            <a:t> </a:t>
          </a:r>
          <a:r>
            <a:rPr lang="it-IT" sz="1500" kern="1200" dirty="0" err="1"/>
            <a:t>Hypothalamus</a:t>
          </a:r>
          <a:endParaRPr lang="it-IT" sz="1500" kern="1200" dirty="0"/>
        </a:p>
        <a:p>
          <a:pPr marL="114300" lvl="1" indent="-114300" algn="l" defTabSz="666750" rtl="0">
            <a:lnSpc>
              <a:spcPct val="90000"/>
            </a:lnSpc>
            <a:spcBef>
              <a:spcPct val="0"/>
            </a:spcBef>
            <a:spcAft>
              <a:spcPct val="15000"/>
            </a:spcAft>
            <a:buChar char="•"/>
          </a:pPr>
          <a:r>
            <a:rPr lang="it-IT" sz="1500" kern="1200"/>
            <a:t>Descending RF</a:t>
          </a:r>
        </a:p>
        <a:p>
          <a:pPr marL="114300" lvl="1" indent="-114300" algn="l" defTabSz="666750" rtl="0">
            <a:lnSpc>
              <a:spcPct val="90000"/>
            </a:lnSpc>
            <a:spcBef>
              <a:spcPct val="0"/>
            </a:spcBef>
            <a:spcAft>
              <a:spcPct val="15000"/>
            </a:spcAft>
            <a:buChar char="•"/>
          </a:pPr>
          <a:r>
            <a:rPr lang="it-IT" sz="1500" kern="1200"/>
            <a:t>Medial thalamus</a:t>
          </a:r>
        </a:p>
        <a:p>
          <a:pPr marL="114300" lvl="1" indent="-114300" algn="l" defTabSz="666750" rtl="0">
            <a:lnSpc>
              <a:spcPct val="90000"/>
            </a:lnSpc>
            <a:spcBef>
              <a:spcPct val="0"/>
            </a:spcBef>
            <a:spcAft>
              <a:spcPct val="15000"/>
            </a:spcAft>
            <a:buChar char="•"/>
          </a:pPr>
          <a:r>
            <a:rPr lang="it-IT" sz="1500" kern="1200" dirty="0" err="1"/>
            <a:t>Dorsal</a:t>
          </a:r>
          <a:r>
            <a:rPr lang="it-IT" sz="1500" kern="1200" dirty="0"/>
            <a:t> </a:t>
          </a:r>
          <a:r>
            <a:rPr lang="it-IT" sz="1500" kern="1200" dirty="0" err="1"/>
            <a:t>raphe</a:t>
          </a:r>
          <a:r>
            <a:rPr lang="it-IT" sz="1500" kern="1200" dirty="0"/>
            <a:t> nuclei</a:t>
          </a:r>
        </a:p>
      </dsp:txBody>
      <dsp:txXfrm>
        <a:off x="1728192" y="168602"/>
        <a:ext cx="2091871" cy="1000833"/>
      </dsp:txXfrm>
    </dsp:sp>
    <dsp:sp modelId="{6047B6F3-86C7-784E-A96E-174A84B83A58}">
      <dsp:nvSpPr>
        <dsp:cNvPr id="0" name=""/>
        <dsp:cNvSpPr/>
      </dsp:nvSpPr>
      <dsp:spPr>
        <a:xfrm>
          <a:off x="0" y="342"/>
          <a:ext cx="1728192" cy="1334445"/>
        </a:xfrm>
        <a:prstGeom prst="round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it-IT" sz="1800" kern="1200" dirty="0" err="1"/>
            <a:t>Synchonizing</a:t>
          </a:r>
          <a:r>
            <a:rPr lang="it-IT" sz="1800" kern="1200" dirty="0"/>
            <a:t> </a:t>
          </a:r>
          <a:r>
            <a:rPr lang="it-IT" sz="1800" kern="1200" dirty="0" err="1"/>
            <a:t>areas</a:t>
          </a:r>
          <a:endParaRPr lang="it-IT" sz="1800" kern="1200" dirty="0"/>
        </a:p>
      </dsp:txBody>
      <dsp:txXfrm>
        <a:off x="65142" y="65484"/>
        <a:ext cx="1597908" cy="1204161"/>
      </dsp:txXfrm>
    </dsp:sp>
    <dsp:sp modelId="{0EC29A88-A64E-3141-B769-5ECC250E66B2}">
      <dsp:nvSpPr>
        <dsp:cNvPr id="0" name=""/>
        <dsp:cNvSpPr/>
      </dsp:nvSpPr>
      <dsp:spPr>
        <a:xfrm>
          <a:off x="1728192" y="1468231"/>
          <a:ext cx="2592288" cy="1334445"/>
        </a:xfrm>
        <a:prstGeom prst="rightArrow">
          <a:avLst>
            <a:gd name="adj1" fmla="val 75000"/>
            <a:gd name="adj2" fmla="val 50000"/>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it-IT" sz="1500" kern="1200" dirty="0" err="1"/>
            <a:t>Ascending</a:t>
          </a:r>
          <a:r>
            <a:rPr lang="it-IT" sz="1500" kern="1200" dirty="0"/>
            <a:t> RF</a:t>
          </a:r>
        </a:p>
        <a:p>
          <a:pPr marL="114300" lvl="1" indent="-114300" algn="l" defTabSz="666750" rtl="0">
            <a:lnSpc>
              <a:spcPct val="90000"/>
            </a:lnSpc>
            <a:spcBef>
              <a:spcPct val="0"/>
            </a:spcBef>
            <a:spcAft>
              <a:spcPct val="15000"/>
            </a:spcAft>
            <a:buChar char="•"/>
          </a:pPr>
          <a:r>
            <a:rPr lang="it-IT" sz="1500" kern="1200" dirty="0" err="1"/>
            <a:t>Limbic</a:t>
          </a:r>
          <a:r>
            <a:rPr lang="it-IT" sz="1500" kern="1200" dirty="0"/>
            <a:t> System</a:t>
          </a:r>
        </a:p>
        <a:p>
          <a:pPr marL="114300" lvl="1" indent="-114300" algn="l" defTabSz="666750" rtl="0">
            <a:lnSpc>
              <a:spcPct val="90000"/>
            </a:lnSpc>
            <a:spcBef>
              <a:spcPct val="0"/>
            </a:spcBef>
            <a:spcAft>
              <a:spcPct val="15000"/>
            </a:spcAft>
            <a:buChar char="•"/>
          </a:pPr>
          <a:r>
            <a:rPr lang="it-IT" sz="1500" kern="1200" dirty="0"/>
            <a:t>Locus </a:t>
          </a:r>
          <a:r>
            <a:rPr lang="it-IT" sz="1500" kern="1200" dirty="0" err="1"/>
            <a:t>Coeruleus</a:t>
          </a:r>
          <a:endParaRPr lang="it-IT" sz="1500" kern="1200" dirty="0"/>
        </a:p>
      </dsp:txBody>
      <dsp:txXfrm>
        <a:off x="1728192" y="1635037"/>
        <a:ext cx="2091871" cy="1000833"/>
      </dsp:txXfrm>
    </dsp:sp>
    <dsp:sp modelId="{057AE873-C6FF-254C-8973-C815395FD356}">
      <dsp:nvSpPr>
        <dsp:cNvPr id="0" name=""/>
        <dsp:cNvSpPr/>
      </dsp:nvSpPr>
      <dsp:spPr>
        <a:xfrm>
          <a:off x="0" y="1468231"/>
          <a:ext cx="1728192" cy="1334445"/>
        </a:xfrm>
        <a:prstGeom prst="roundRect">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it-IT" sz="1800" kern="1200" dirty="0" err="1"/>
            <a:t>Desyncronizing</a:t>
          </a:r>
          <a:r>
            <a:rPr lang="it-IT" sz="1800" kern="1200" dirty="0"/>
            <a:t> </a:t>
          </a:r>
          <a:r>
            <a:rPr lang="it-IT" sz="1800" kern="1200" dirty="0" err="1"/>
            <a:t>Areas</a:t>
          </a:r>
          <a:endParaRPr lang="it-IT" sz="1800" kern="1200" dirty="0"/>
        </a:p>
      </dsp:txBody>
      <dsp:txXfrm>
        <a:off x="65142" y="1533373"/>
        <a:ext cx="1597908" cy="12041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32ED1-BE3F-4CE7-8354-0ECEEC78938C}">
      <dsp:nvSpPr>
        <dsp:cNvPr id="0" name=""/>
        <dsp:cNvSpPr/>
      </dsp:nvSpPr>
      <dsp:spPr>
        <a:xfrm rot="5400000">
          <a:off x="2962950" y="-569656"/>
          <a:ext cx="482310" cy="165582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12 - 16 h</a:t>
          </a:r>
          <a:endParaRPr lang="it-IT" sz="2400" kern="1200" dirty="0"/>
        </a:p>
      </dsp:txBody>
      <dsp:txXfrm rot="-5400000">
        <a:off x="2376194" y="40644"/>
        <a:ext cx="1632279" cy="435222"/>
      </dsp:txXfrm>
    </dsp:sp>
    <dsp:sp modelId="{34939193-87F5-4639-B4E4-720598DEB0E1}">
      <dsp:nvSpPr>
        <dsp:cNvPr id="0" name=""/>
        <dsp:cNvSpPr/>
      </dsp:nvSpPr>
      <dsp:spPr>
        <a:xfrm>
          <a:off x="423" y="1175"/>
          <a:ext cx="2375771" cy="5141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t>Bambini 4 - 12 mesi </a:t>
          </a:r>
        </a:p>
      </dsp:txBody>
      <dsp:txXfrm>
        <a:off x="25522" y="26274"/>
        <a:ext cx="2325573" cy="463962"/>
      </dsp:txXfrm>
    </dsp:sp>
    <dsp:sp modelId="{5E2FDA03-970A-B846-B650-79A01F54D527}">
      <dsp:nvSpPr>
        <dsp:cNvPr id="0" name=""/>
        <dsp:cNvSpPr/>
      </dsp:nvSpPr>
      <dsp:spPr>
        <a:xfrm rot="5400000">
          <a:off x="3024893" y="-3325"/>
          <a:ext cx="411328" cy="1602898"/>
        </a:xfrm>
        <a:prstGeom prst="round2SameRect">
          <a:avLst/>
        </a:prstGeom>
        <a:solidFill>
          <a:schemeClr val="accent4">
            <a:tint val="40000"/>
            <a:alpha val="90000"/>
            <a:hueOff val="2715481"/>
            <a:satOff val="-12811"/>
            <a:lumOff val="-463"/>
            <a:alphaOff val="0"/>
          </a:schemeClr>
        </a:solidFill>
        <a:ln w="6350" cap="flat" cmpd="sng" algn="ctr">
          <a:solidFill>
            <a:schemeClr val="accent4">
              <a:tint val="40000"/>
              <a:alpha val="90000"/>
              <a:hueOff val="2715481"/>
              <a:satOff val="-12811"/>
              <a:lumOff val="-46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sym typeface="Wingdings" pitchFamily="2" charset="2"/>
            </a:rPr>
            <a:t>11- 14 h</a:t>
          </a:r>
          <a:endParaRPr lang="it-IT" sz="2000" kern="1200" dirty="0"/>
        </a:p>
      </dsp:txBody>
      <dsp:txXfrm rot="-5400000">
        <a:off x="2429109" y="612539"/>
        <a:ext cx="1582819" cy="371170"/>
      </dsp:txXfrm>
    </dsp:sp>
    <dsp:sp modelId="{38843912-DA56-E941-92AB-98B3C5C0F7ED}">
      <dsp:nvSpPr>
        <dsp:cNvPr id="0" name=""/>
        <dsp:cNvSpPr/>
      </dsp:nvSpPr>
      <dsp:spPr>
        <a:xfrm>
          <a:off x="423" y="541043"/>
          <a:ext cx="2428685" cy="514160"/>
        </a:xfrm>
        <a:prstGeom prst="round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t>Bambini 1 - 2 anni </a:t>
          </a:r>
        </a:p>
      </dsp:txBody>
      <dsp:txXfrm>
        <a:off x="25522" y="566142"/>
        <a:ext cx="2378487" cy="463962"/>
      </dsp:txXfrm>
    </dsp:sp>
    <dsp:sp modelId="{CE9C777D-624C-844A-AABF-2796A15B4C3E}">
      <dsp:nvSpPr>
        <dsp:cNvPr id="0" name=""/>
        <dsp:cNvSpPr/>
      </dsp:nvSpPr>
      <dsp:spPr>
        <a:xfrm rot="5400000">
          <a:off x="3025603" y="537803"/>
          <a:ext cx="411328" cy="1600377"/>
        </a:xfrm>
        <a:prstGeom prst="round2Same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10 -13 h </a:t>
          </a:r>
        </a:p>
      </dsp:txBody>
      <dsp:txXfrm rot="-5400000">
        <a:off x="2431079" y="1152407"/>
        <a:ext cx="1580298" cy="371170"/>
      </dsp:txXfrm>
    </dsp:sp>
    <dsp:sp modelId="{56083395-9C8C-8F43-800D-E2F65346CA36}">
      <dsp:nvSpPr>
        <dsp:cNvPr id="0" name=""/>
        <dsp:cNvSpPr/>
      </dsp:nvSpPr>
      <dsp:spPr>
        <a:xfrm>
          <a:off x="423" y="1080911"/>
          <a:ext cx="2430654" cy="514160"/>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t>Bambini 3 - 5 anni </a:t>
          </a:r>
        </a:p>
      </dsp:txBody>
      <dsp:txXfrm>
        <a:off x="25522" y="1106010"/>
        <a:ext cx="2380456" cy="463962"/>
      </dsp:txXfrm>
    </dsp:sp>
    <dsp:sp modelId="{AACEF1E9-00AF-C94A-8E3B-339179800A7A}">
      <dsp:nvSpPr>
        <dsp:cNvPr id="0" name=""/>
        <dsp:cNvSpPr/>
      </dsp:nvSpPr>
      <dsp:spPr>
        <a:xfrm rot="5400000">
          <a:off x="3024504" y="1077671"/>
          <a:ext cx="411328" cy="1600377"/>
        </a:xfrm>
        <a:prstGeom prst="round2SameRect">
          <a:avLst/>
        </a:prstGeom>
        <a:solidFill>
          <a:schemeClr val="accent4">
            <a:tint val="40000"/>
            <a:alpha val="90000"/>
            <a:hueOff val="8146444"/>
            <a:satOff val="-38434"/>
            <a:lumOff val="-1388"/>
            <a:alphaOff val="0"/>
          </a:schemeClr>
        </a:solidFill>
        <a:ln w="6350" cap="flat" cmpd="sng" algn="ctr">
          <a:solidFill>
            <a:schemeClr val="accent4">
              <a:tint val="40000"/>
              <a:alpha val="90000"/>
              <a:hueOff val="8146444"/>
              <a:satOff val="-38434"/>
              <a:lumOff val="-138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9 - 12 h</a:t>
          </a:r>
        </a:p>
      </dsp:txBody>
      <dsp:txXfrm rot="-5400000">
        <a:off x="2429980" y="1692275"/>
        <a:ext cx="1580298" cy="371170"/>
      </dsp:txXfrm>
    </dsp:sp>
    <dsp:sp modelId="{7733583E-96D9-8049-B65C-1229DD2C5A0A}">
      <dsp:nvSpPr>
        <dsp:cNvPr id="0" name=""/>
        <dsp:cNvSpPr/>
      </dsp:nvSpPr>
      <dsp:spPr>
        <a:xfrm>
          <a:off x="423" y="1620780"/>
          <a:ext cx="2429556" cy="514160"/>
        </a:xfrm>
        <a:prstGeom prst="roundRect">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it-IT" sz="2000" kern="1200" dirty="0"/>
            <a:t>Ragazzi 6 - 12 anni </a:t>
          </a:r>
        </a:p>
      </dsp:txBody>
      <dsp:txXfrm>
        <a:off x="25522" y="1645879"/>
        <a:ext cx="2379358" cy="463962"/>
      </dsp:txXfrm>
    </dsp:sp>
    <dsp:sp modelId="{D16A39B3-8469-DA40-9A83-04271F2E34B7}">
      <dsp:nvSpPr>
        <dsp:cNvPr id="0" name=""/>
        <dsp:cNvSpPr/>
      </dsp:nvSpPr>
      <dsp:spPr>
        <a:xfrm rot="5400000">
          <a:off x="3024911" y="1616278"/>
          <a:ext cx="411328" cy="1602898"/>
        </a:xfrm>
        <a:prstGeom prst="round2Same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it-IT" sz="2000" kern="1200" dirty="0"/>
            <a:t>8 - 10 h</a:t>
          </a:r>
        </a:p>
      </dsp:txBody>
      <dsp:txXfrm rot="-5400000">
        <a:off x="2429127" y="2232142"/>
        <a:ext cx="1582819" cy="371170"/>
      </dsp:txXfrm>
    </dsp:sp>
    <dsp:sp modelId="{F9D3FB87-5E8C-6D46-938A-64929565CCF9}">
      <dsp:nvSpPr>
        <dsp:cNvPr id="0" name=""/>
        <dsp:cNvSpPr/>
      </dsp:nvSpPr>
      <dsp:spPr>
        <a:xfrm>
          <a:off x="423" y="2160648"/>
          <a:ext cx="2428703" cy="514160"/>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it-IT" sz="1800" kern="1200" dirty="0"/>
            <a:t>Adolescenti 13 - 18 anni </a:t>
          </a:r>
        </a:p>
      </dsp:txBody>
      <dsp:txXfrm>
        <a:off x="25522" y="2185747"/>
        <a:ext cx="2378505" cy="4639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5077C-F28F-4EF6-A128-91E285319B08}">
      <dsp:nvSpPr>
        <dsp:cNvPr id="0" name=""/>
        <dsp:cNvSpPr/>
      </dsp:nvSpPr>
      <dsp:spPr>
        <a:xfrm rot="16200000">
          <a:off x="243629" y="-243629"/>
          <a:ext cx="1630907" cy="2118167"/>
        </a:xfrm>
        <a:prstGeom prst="round1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kumimoji="1" lang="en-US" sz="2400" kern="1200" dirty="0"/>
            <a:t>TST: 12 - 13 h</a:t>
          </a:r>
          <a:endParaRPr lang="it-IT" sz="2400" kern="1200" dirty="0"/>
        </a:p>
      </dsp:txBody>
      <dsp:txXfrm rot="5400000">
        <a:off x="0" y="0"/>
        <a:ext cx="2118167" cy="1223180"/>
      </dsp:txXfrm>
    </dsp:sp>
    <dsp:sp modelId="{CB4B46F9-D4DC-4BB1-A2F8-0A73F8F3A934}">
      <dsp:nvSpPr>
        <dsp:cNvPr id="0" name=""/>
        <dsp:cNvSpPr/>
      </dsp:nvSpPr>
      <dsp:spPr>
        <a:xfrm>
          <a:off x="2118167" y="0"/>
          <a:ext cx="2118167" cy="1630907"/>
        </a:xfrm>
        <a:prstGeom prst="round1Rect">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kumimoji="1" lang="en-US" sz="2400" kern="1200" dirty="0" err="1"/>
            <a:t>Abbandono</a:t>
          </a:r>
          <a:r>
            <a:rPr kumimoji="1" lang="en-US" sz="2400" kern="1200" dirty="0"/>
            <a:t> nap </a:t>
          </a:r>
          <a:r>
            <a:rPr kumimoji="1" lang="en-US" sz="2400" kern="1200" dirty="0" err="1"/>
            <a:t>mattino</a:t>
          </a:r>
          <a:r>
            <a:rPr kumimoji="1" lang="en-US" sz="2400" kern="1200" dirty="0"/>
            <a:t> a 18 </a:t>
          </a:r>
          <a:r>
            <a:rPr kumimoji="1" lang="en-US" sz="2400" kern="1200" dirty="0" err="1"/>
            <a:t>mesi</a:t>
          </a:r>
          <a:endParaRPr kumimoji="1" lang="en-US" sz="2400" kern="1200" dirty="0"/>
        </a:p>
      </dsp:txBody>
      <dsp:txXfrm>
        <a:off x="2118167" y="0"/>
        <a:ext cx="2118167" cy="1223180"/>
      </dsp:txXfrm>
    </dsp:sp>
    <dsp:sp modelId="{00409F44-4431-45C0-BC7D-7C9457F587CD}">
      <dsp:nvSpPr>
        <dsp:cNvPr id="0" name=""/>
        <dsp:cNvSpPr/>
      </dsp:nvSpPr>
      <dsp:spPr>
        <a:xfrm rot="10800000">
          <a:off x="0" y="1630907"/>
          <a:ext cx="2118167" cy="1630907"/>
        </a:xfrm>
        <a:prstGeom prst="round1Rect">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kumimoji="1" lang="en-US" sz="2400" kern="1200" dirty="0" err="1"/>
            <a:t>Problemi</a:t>
          </a:r>
          <a:r>
            <a:rPr kumimoji="1" lang="en-US" sz="2400" kern="1200" dirty="0"/>
            <a:t> di </a:t>
          </a:r>
          <a:r>
            <a:rPr kumimoji="1" lang="en-US" sz="2400" kern="1200" dirty="0" err="1"/>
            <a:t>sonno</a:t>
          </a:r>
          <a:r>
            <a:rPr kumimoji="1" lang="en-US" sz="2400" kern="1200" dirty="0"/>
            <a:t>: 20-30%</a:t>
          </a:r>
          <a:endParaRPr lang="it-IT" sz="2400" kern="1200" dirty="0"/>
        </a:p>
      </dsp:txBody>
      <dsp:txXfrm rot="10800000">
        <a:off x="0" y="2038634"/>
        <a:ext cx="2118167" cy="1223180"/>
      </dsp:txXfrm>
    </dsp:sp>
    <dsp:sp modelId="{F0711A0D-8287-460D-BE00-6CA91D09145F}">
      <dsp:nvSpPr>
        <dsp:cNvPr id="0" name=""/>
        <dsp:cNvSpPr/>
      </dsp:nvSpPr>
      <dsp:spPr>
        <a:xfrm rot="5400000">
          <a:off x="2361796" y="1387277"/>
          <a:ext cx="1630907" cy="2118167"/>
        </a:xfrm>
        <a:prstGeom prst="round1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it-IT" sz="2400" kern="1200" dirty="0"/>
            <a:t>Insonnia, </a:t>
          </a:r>
          <a:r>
            <a:rPr lang="it-IT" sz="2400" kern="1200" dirty="0" err="1"/>
            <a:t>arousal</a:t>
          </a:r>
          <a:r>
            <a:rPr lang="it-IT" sz="2400" kern="1200" dirty="0"/>
            <a:t> </a:t>
          </a:r>
          <a:r>
            <a:rPr lang="it-IT" sz="2400" kern="1200" dirty="0" err="1"/>
            <a:t>dis</a:t>
          </a:r>
          <a:r>
            <a:rPr lang="it-IT" sz="2400" kern="1200" dirty="0"/>
            <a:t>., OSAS</a:t>
          </a:r>
        </a:p>
      </dsp:txBody>
      <dsp:txXfrm rot="-5400000">
        <a:off x="2118167" y="2038634"/>
        <a:ext cx="2118167" cy="1223180"/>
      </dsp:txXfrm>
    </dsp:sp>
    <dsp:sp modelId="{6B999E79-18C9-435D-8534-FFAFFFB5FAE1}">
      <dsp:nvSpPr>
        <dsp:cNvPr id="0" name=""/>
        <dsp:cNvSpPr/>
      </dsp:nvSpPr>
      <dsp:spPr>
        <a:xfrm>
          <a:off x="1226916" y="1223180"/>
          <a:ext cx="1782501" cy="815453"/>
        </a:xfrm>
        <a:prstGeom prst="roundRect">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Sonno nei </a:t>
          </a:r>
          <a:r>
            <a:rPr lang="it-IT" sz="2400" b="1" kern="1200" dirty="0" err="1"/>
            <a:t>Toddlers</a:t>
          </a:r>
          <a:endParaRPr lang="it-IT" sz="2400" b="1" kern="1200" dirty="0"/>
        </a:p>
      </dsp:txBody>
      <dsp:txXfrm>
        <a:off x="1266723" y="1262987"/>
        <a:ext cx="1702887" cy="7358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4AAE-68A7-4268-99FB-2BFA031F663E}">
      <dsp:nvSpPr>
        <dsp:cNvPr id="0" name=""/>
        <dsp:cNvSpPr/>
      </dsp:nvSpPr>
      <dsp:spPr>
        <a:xfrm rot="16200000">
          <a:off x="310486" y="-310486"/>
          <a:ext cx="1617260" cy="2238232"/>
        </a:xfrm>
        <a:prstGeom prst="round1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rtl="0">
            <a:lnSpc>
              <a:spcPct val="90000"/>
            </a:lnSpc>
            <a:spcBef>
              <a:spcPct val="0"/>
            </a:spcBef>
            <a:spcAft>
              <a:spcPct val="35000"/>
            </a:spcAft>
            <a:buNone/>
          </a:pPr>
          <a:r>
            <a:rPr kumimoji="1" lang="en-US" sz="2400" kern="1200" dirty="0"/>
            <a:t>TST:  11-12 h</a:t>
          </a:r>
          <a:endParaRPr lang="it-IT" sz="2400" kern="1200" dirty="0"/>
        </a:p>
      </dsp:txBody>
      <dsp:txXfrm rot="5400000">
        <a:off x="0" y="0"/>
        <a:ext cx="2238232" cy="1212945"/>
      </dsp:txXfrm>
    </dsp:sp>
    <dsp:sp modelId="{6D45EB79-75AA-4602-B7A7-7BEC6FFDF08C}">
      <dsp:nvSpPr>
        <dsp:cNvPr id="0" name=""/>
        <dsp:cNvSpPr/>
      </dsp:nvSpPr>
      <dsp:spPr>
        <a:xfrm>
          <a:off x="2238232" y="0"/>
          <a:ext cx="2238232" cy="1617260"/>
        </a:xfrm>
        <a:prstGeom prst="round1Rect">
          <a:avLst/>
        </a:prstGeom>
        <a:solidFill>
          <a:schemeClr val="accent5">
            <a:hueOff val="-2252848"/>
            <a:satOff val="-5806"/>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rtl="0">
            <a:lnSpc>
              <a:spcPct val="90000"/>
            </a:lnSpc>
            <a:spcBef>
              <a:spcPct val="0"/>
            </a:spcBef>
            <a:spcAft>
              <a:spcPts val="600"/>
            </a:spcAft>
            <a:buNone/>
          </a:pPr>
          <a:r>
            <a:rPr kumimoji="1" lang="en-US" sz="2400" kern="1200" dirty="0"/>
            <a:t>Naps</a:t>
          </a:r>
          <a:endParaRPr lang="it-IT" sz="2400" kern="1200" dirty="0"/>
        </a:p>
        <a:p>
          <a:pPr marL="171450" lvl="1" indent="-171450" algn="l" defTabSz="800100" rtl="0">
            <a:lnSpc>
              <a:spcPct val="90000"/>
            </a:lnSpc>
            <a:spcBef>
              <a:spcPct val="0"/>
            </a:spcBef>
            <a:spcAft>
              <a:spcPts val="600"/>
            </a:spcAft>
            <a:buChar char="•"/>
          </a:pPr>
          <a:r>
            <a:rPr kumimoji="1" lang="en-US" sz="1800" kern="1200" dirty="0"/>
            <a:t>92% 3 a; 27% 5 a</a:t>
          </a:r>
          <a:endParaRPr lang="it-IT" sz="1800" kern="1200" dirty="0"/>
        </a:p>
        <a:p>
          <a:pPr marL="171450" lvl="1" indent="-171450" algn="l" defTabSz="800100" rtl="0">
            <a:lnSpc>
              <a:spcPct val="90000"/>
            </a:lnSpc>
            <a:spcBef>
              <a:spcPct val="0"/>
            </a:spcBef>
            <a:spcAft>
              <a:spcPts val="600"/>
            </a:spcAft>
            <a:buChar char="•"/>
          </a:pPr>
          <a:r>
            <a:rPr lang="it-IT" sz="1800" kern="1200" dirty="0"/>
            <a:t>Sera </a:t>
          </a:r>
          <a:r>
            <a:rPr lang="it-IT" sz="1800" kern="1200" dirty="0" err="1"/>
            <a:t>forbidden</a:t>
          </a:r>
          <a:r>
            <a:rPr lang="it-IT" sz="1800" kern="1200" dirty="0"/>
            <a:t> zone</a:t>
          </a:r>
        </a:p>
      </dsp:txBody>
      <dsp:txXfrm>
        <a:off x="2238232" y="0"/>
        <a:ext cx="2238232" cy="1212945"/>
      </dsp:txXfrm>
    </dsp:sp>
    <dsp:sp modelId="{A19A6E3F-5C51-4768-A0DE-D1D2C2C9233B}">
      <dsp:nvSpPr>
        <dsp:cNvPr id="0" name=""/>
        <dsp:cNvSpPr/>
      </dsp:nvSpPr>
      <dsp:spPr>
        <a:xfrm rot="10800000">
          <a:off x="0" y="1617260"/>
          <a:ext cx="2238232" cy="1617260"/>
        </a:xfrm>
        <a:prstGeom prst="round1Rect">
          <a:avLst/>
        </a:prstGeom>
        <a:solidFill>
          <a:schemeClr val="accent5">
            <a:hueOff val="-4505695"/>
            <a:satOff val="-11613"/>
            <a:lumOff val="-784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rtl="0">
            <a:lnSpc>
              <a:spcPct val="90000"/>
            </a:lnSpc>
            <a:spcBef>
              <a:spcPct val="0"/>
            </a:spcBef>
            <a:spcAft>
              <a:spcPct val="35000"/>
            </a:spcAft>
            <a:buNone/>
          </a:pPr>
          <a:r>
            <a:rPr kumimoji="1" lang="en-US" sz="2400" kern="1200" dirty="0" err="1"/>
            <a:t>Problemi</a:t>
          </a:r>
          <a:r>
            <a:rPr kumimoji="1" lang="en-US" sz="2400" kern="1200" dirty="0"/>
            <a:t> di </a:t>
          </a:r>
          <a:r>
            <a:rPr kumimoji="1" lang="en-US" sz="2400" kern="1200" dirty="0" err="1"/>
            <a:t>sonno</a:t>
          </a:r>
          <a:r>
            <a:rPr kumimoji="1" lang="en-US" sz="2400" kern="1200" dirty="0"/>
            <a:t>: 15-30%</a:t>
          </a:r>
          <a:endParaRPr lang="it-IT" sz="2400" kern="1200" dirty="0"/>
        </a:p>
      </dsp:txBody>
      <dsp:txXfrm rot="10800000">
        <a:off x="0" y="2021575"/>
        <a:ext cx="2238232" cy="1212945"/>
      </dsp:txXfrm>
    </dsp:sp>
    <dsp:sp modelId="{7664120E-EB25-43D4-96A4-E6525D545267}">
      <dsp:nvSpPr>
        <dsp:cNvPr id="0" name=""/>
        <dsp:cNvSpPr/>
      </dsp:nvSpPr>
      <dsp:spPr>
        <a:xfrm rot="5400000">
          <a:off x="2548718" y="1306773"/>
          <a:ext cx="1617260" cy="2238232"/>
        </a:xfrm>
        <a:prstGeom prst="round1Rect">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it-IT" sz="2400" kern="1200" dirty="0"/>
            <a:t>Insonnia, </a:t>
          </a:r>
          <a:r>
            <a:rPr lang="it-IT" sz="2400" kern="1200" dirty="0" err="1"/>
            <a:t>arousal</a:t>
          </a:r>
          <a:r>
            <a:rPr lang="it-IT" sz="2400" kern="1200" dirty="0"/>
            <a:t> </a:t>
          </a:r>
          <a:r>
            <a:rPr lang="it-IT" sz="2400" kern="1200" dirty="0" err="1"/>
            <a:t>dis</a:t>
          </a:r>
          <a:r>
            <a:rPr lang="it-IT" sz="2400" kern="1200" dirty="0"/>
            <a:t>., OSAS</a:t>
          </a:r>
        </a:p>
      </dsp:txBody>
      <dsp:txXfrm rot="-5400000">
        <a:off x="2238232" y="2021574"/>
        <a:ext cx="2238232" cy="1212945"/>
      </dsp:txXfrm>
    </dsp:sp>
    <dsp:sp modelId="{CE9E0404-15FA-45C5-B8D3-3B9B67FCCDB6}">
      <dsp:nvSpPr>
        <dsp:cNvPr id="0" name=""/>
        <dsp:cNvSpPr/>
      </dsp:nvSpPr>
      <dsp:spPr>
        <a:xfrm>
          <a:off x="1229617" y="1423111"/>
          <a:ext cx="2017228" cy="641251"/>
        </a:xfrm>
        <a:prstGeom prst="roundRect">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kumimoji="1" lang="en-US" sz="2400" b="1" kern="1200" dirty="0" err="1"/>
            <a:t>Sonno</a:t>
          </a:r>
          <a:r>
            <a:rPr kumimoji="1" lang="en-US" sz="2400" b="1" kern="1200" dirty="0"/>
            <a:t> </a:t>
          </a:r>
          <a:r>
            <a:rPr kumimoji="1" lang="en-US" sz="2400" b="1" kern="1200" dirty="0" err="1"/>
            <a:t>nei</a:t>
          </a:r>
          <a:r>
            <a:rPr kumimoji="1" lang="en-US" sz="2400" b="1" kern="1200" dirty="0"/>
            <a:t> </a:t>
          </a:r>
          <a:r>
            <a:rPr kumimoji="1" lang="en-US" sz="2400" b="1" kern="1200" dirty="0" err="1"/>
            <a:t>Prescolari</a:t>
          </a:r>
          <a:endParaRPr lang="it-IT" sz="2400" b="1" kern="1200" dirty="0"/>
        </a:p>
      </dsp:txBody>
      <dsp:txXfrm>
        <a:off x="1260920" y="1454414"/>
        <a:ext cx="1954622" cy="5786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11A2B-02E4-4ECD-9CAB-03E00B579613}">
      <dsp:nvSpPr>
        <dsp:cNvPr id="0" name=""/>
        <dsp:cNvSpPr/>
      </dsp:nvSpPr>
      <dsp:spPr>
        <a:xfrm rot="16200000">
          <a:off x="307008" y="-307008"/>
          <a:ext cx="1508077" cy="2122095"/>
        </a:xfrm>
        <a:prstGeom prst="round1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kumimoji="1" lang="en-US" sz="2400" b="0" i="0" kern="1200" baseline="0" dirty="0"/>
            <a:t>TST: 8 - 10 h</a:t>
          </a:r>
          <a:endParaRPr lang="it-IT" sz="2400" kern="1200" dirty="0"/>
        </a:p>
      </dsp:txBody>
      <dsp:txXfrm rot="5400000">
        <a:off x="0" y="0"/>
        <a:ext cx="2122095" cy="1131058"/>
      </dsp:txXfrm>
    </dsp:sp>
    <dsp:sp modelId="{E51A4BDE-4833-429F-9FD1-81F1DDAF0D8E}">
      <dsp:nvSpPr>
        <dsp:cNvPr id="0" name=""/>
        <dsp:cNvSpPr/>
      </dsp:nvSpPr>
      <dsp:spPr>
        <a:xfrm>
          <a:off x="2122095" y="0"/>
          <a:ext cx="2122095" cy="1508077"/>
        </a:xfrm>
        <a:prstGeom prst="round1Rect">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it-IT" sz="2000" kern="1200" dirty="0"/>
            <a:t>Breve latenza sonno, alto livello di vigilanza </a:t>
          </a:r>
          <a:endParaRPr kumimoji="1" lang="en-US" sz="2000" b="0" i="0" kern="1200" baseline="0" dirty="0"/>
        </a:p>
      </dsp:txBody>
      <dsp:txXfrm>
        <a:off x="2122095" y="0"/>
        <a:ext cx="2122095" cy="1131058"/>
      </dsp:txXfrm>
    </dsp:sp>
    <dsp:sp modelId="{152502FC-E548-4CEA-8CD3-F6F6FC9143B9}">
      <dsp:nvSpPr>
        <dsp:cNvPr id="0" name=""/>
        <dsp:cNvSpPr/>
      </dsp:nvSpPr>
      <dsp:spPr>
        <a:xfrm rot="10800000">
          <a:off x="0" y="1508077"/>
          <a:ext cx="2122095" cy="1508077"/>
        </a:xfrm>
        <a:prstGeom prst="round1Rect">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kumimoji="1" lang="en-US" sz="2400" kern="1200" dirty="0" err="1"/>
            <a:t>Problemi</a:t>
          </a:r>
          <a:r>
            <a:rPr kumimoji="1" lang="en-US" sz="2400" kern="1200" dirty="0"/>
            <a:t> di </a:t>
          </a:r>
          <a:r>
            <a:rPr kumimoji="1" lang="en-US" sz="2400" kern="1200" dirty="0" err="1"/>
            <a:t>sonno</a:t>
          </a:r>
          <a:r>
            <a:rPr kumimoji="1" lang="en-US" sz="2400" kern="1200" dirty="0"/>
            <a:t>:</a:t>
          </a:r>
          <a:r>
            <a:rPr kumimoji="1" lang="en-US" sz="2400" b="0" i="0" kern="1200" baseline="0" dirty="0"/>
            <a:t> 10%</a:t>
          </a:r>
        </a:p>
      </dsp:txBody>
      <dsp:txXfrm rot="10800000">
        <a:off x="0" y="1885096"/>
        <a:ext cx="2122095" cy="1131058"/>
      </dsp:txXfrm>
    </dsp:sp>
    <dsp:sp modelId="{6F858D5C-4BE5-44B8-9E0E-1B91A1505780}">
      <dsp:nvSpPr>
        <dsp:cNvPr id="0" name=""/>
        <dsp:cNvSpPr/>
      </dsp:nvSpPr>
      <dsp:spPr>
        <a:xfrm rot="5400000">
          <a:off x="2429104" y="1201068"/>
          <a:ext cx="1508077" cy="2122095"/>
        </a:xfrm>
        <a:prstGeom prst="round1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it-IT" sz="2000" kern="1200" dirty="0"/>
            <a:t>Sonnambulismo, </a:t>
          </a:r>
          <a:r>
            <a:rPr lang="it-IT" sz="2000" kern="1200" dirty="0" err="1"/>
            <a:t>arousal</a:t>
          </a:r>
          <a:r>
            <a:rPr lang="it-IT" sz="2000" kern="1200" dirty="0"/>
            <a:t> </a:t>
          </a:r>
          <a:r>
            <a:rPr lang="it-IT" sz="2000" kern="1200" dirty="0" err="1"/>
            <a:t>dis</a:t>
          </a:r>
          <a:r>
            <a:rPr lang="it-IT" sz="2000" kern="1200" dirty="0"/>
            <a:t>, paure </a:t>
          </a:r>
          <a:r>
            <a:rPr lang="it-IT" sz="2000" kern="1200" dirty="0" err="1"/>
            <a:t>addorm</a:t>
          </a:r>
          <a:r>
            <a:rPr lang="it-IT" sz="2000" kern="1200" dirty="0"/>
            <a:t>., RLS, OSAS</a:t>
          </a:r>
          <a:endParaRPr kumimoji="1" lang="en-US" sz="2000" b="0" i="0" kern="1200" baseline="0" dirty="0"/>
        </a:p>
      </dsp:txBody>
      <dsp:txXfrm rot="-5400000">
        <a:off x="2122096" y="1885096"/>
        <a:ext cx="2122095" cy="1131058"/>
      </dsp:txXfrm>
    </dsp:sp>
    <dsp:sp modelId="{092589E6-A320-45AC-9B90-A5BC2AE3E047}">
      <dsp:nvSpPr>
        <dsp:cNvPr id="0" name=""/>
        <dsp:cNvSpPr/>
      </dsp:nvSpPr>
      <dsp:spPr>
        <a:xfrm>
          <a:off x="1230452" y="1131058"/>
          <a:ext cx="1783285" cy="754038"/>
        </a:xfrm>
        <a:prstGeom prst="roundRect">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kumimoji="1" lang="en-US" sz="2400" b="1" kern="1200" dirty="0" err="1"/>
            <a:t>Sonno</a:t>
          </a:r>
          <a:r>
            <a:rPr kumimoji="1" lang="en-US" sz="2400" b="1" kern="1200" dirty="0"/>
            <a:t> </a:t>
          </a:r>
          <a:r>
            <a:rPr kumimoji="1" lang="en-US" sz="2400" b="1" kern="1200" dirty="0" err="1"/>
            <a:t>negli</a:t>
          </a:r>
          <a:r>
            <a:rPr kumimoji="1" lang="en-US" sz="2400" b="1" kern="1200" dirty="0"/>
            <a:t> </a:t>
          </a:r>
          <a:r>
            <a:rPr kumimoji="1" lang="en-US" sz="2400" b="1" kern="1200" dirty="0" err="1"/>
            <a:t>scolari</a:t>
          </a:r>
          <a:endParaRPr kumimoji="1" lang="en-US" sz="2400" b="1" kern="1200" dirty="0"/>
        </a:p>
      </dsp:txBody>
      <dsp:txXfrm>
        <a:off x="1267261" y="1167867"/>
        <a:ext cx="1709667" cy="6804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2CE15-67B6-472B-AEE5-28DBE2B49BCE}">
      <dsp:nvSpPr>
        <dsp:cNvPr id="0" name=""/>
        <dsp:cNvSpPr/>
      </dsp:nvSpPr>
      <dsp:spPr>
        <a:xfrm rot="16200000">
          <a:off x="385549" y="-385549"/>
          <a:ext cx="1467134" cy="2238233"/>
        </a:xfrm>
        <a:prstGeom prst="round1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it-IT" sz="2400" kern="1200" dirty="0"/>
            <a:t>TST: 10 </a:t>
          </a:r>
          <a:r>
            <a:rPr lang="it-IT" sz="2400" kern="1200" dirty="0">
              <a:sym typeface="Wingdings"/>
            </a:rPr>
            <a:t></a:t>
          </a:r>
          <a:r>
            <a:rPr lang="it-IT" sz="2400" kern="1200" dirty="0"/>
            <a:t> 7 h in 2 a </a:t>
          </a:r>
          <a:r>
            <a:rPr lang="it-IT" sz="2400" kern="1200" dirty="0">
              <a:sym typeface="Wingdings"/>
            </a:rPr>
            <a:t></a:t>
          </a:r>
          <a:r>
            <a:rPr lang="it-IT" sz="2400" kern="1200" dirty="0"/>
            <a:t> debito sonno</a:t>
          </a:r>
        </a:p>
      </dsp:txBody>
      <dsp:txXfrm rot="5400000">
        <a:off x="0" y="0"/>
        <a:ext cx="2238233" cy="1100351"/>
      </dsp:txXfrm>
    </dsp:sp>
    <dsp:sp modelId="{947E8089-FECB-4C3A-8C77-A2EC0F811443}">
      <dsp:nvSpPr>
        <dsp:cNvPr id="0" name=""/>
        <dsp:cNvSpPr/>
      </dsp:nvSpPr>
      <dsp:spPr>
        <a:xfrm>
          <a:off x="2238233" y="0"/>
          <a:ext cx="2238233" cy="1467134"/>
        </a:xfrm>
        <a:prstGeom prst="round1Rect">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lang="it-IT" sz="2400" kern="1200" dirty="0" err="1"/>
            <a:t>Nap</a:t>
          </a:r>
          <a:r>
            <a:rPr lang="it-IT" sz="2400" kern="1200" dirty="0"/>
            <a:t>: 23% a 15-18 a</a:t>
          </a:r>
        </a:p>
      </dsp:txBody>
      <dsp:txXfrm>
        <a:off x="2238233" y="0"/>
        <a:ext cx="2238233" cy="1100351"/>
      </dsp:txXfrm>
    </dsp:sp>
    <dsp:sp modelId="{CDD7F54C-46B3-425C-96D0-26088457CC1C}">
      <dsp:nvSpPr>
        <dsp:cNvPr id="0" name=""/>
        <dsp:cNvSpPr/>
      </dsp:nvSpPr>
      <dsp:spPr>
        <a:xfrm rot="10800000">
          <a:off x="0" y="1467134"/>
          <a:ext cx="2238233" cy="1467134"/>
        </a:xfrm>
        <a:prstGeom prst="round1Rect">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0">
            <a:lnSpc>
              <a:spcPct val="90000"/>
            </a:lnSpc>
            <a:spcBef>
              <a:spcPct val="0"/>
            </a:spcBef>
            <a:spcAft>
              <a:spcPct val="35000"/>
            </a:spcAft>
            <a:buNone/>
          </a:pPr>
          <a:r>
            <a:rPr kumimoji="1" lang="en-US" sz="2400" kern="1200" dirty="0" err="1"/>
            <a:t>Problemi</a:t>
          </a:r>
          <a:r>
            <a:rPr kumimoji="1" lang="en-US" sz="2400" kern="1200" dirty="0"/>
            <a:t> di </a:t>
          </a:r>
          <a:r>
            <a:rPr kumimoji="1" lang="en-US" sz="2400" kern="1200" dirty="0" err="1"/>
            <a:t>sonno</a:t>
          </a:r>
          <a:r>
            <a:rPr kumimoji="1" lang="en-US" sz="2400" kern="1200" dirty="0"/>
            <a:t>: </a:t>
          </a:r>
          <a:r>
            <a:rPr lang="it-IT" sz="2400" kern="1200" dirty="0"/>
            <a:t>10-20%</a:t>
          </a:r>
        </a:p>
      </dsp:txBody>
      <dsp:txXfrm rot="10800000">
        <a:off x="0" y="1833918"/>
        <a:ext cx="2238233" cy="1100351"/>
      </dsp:txXfrm>
    </dsp:sp>
    <dsp:sp modelId="{9BC844A2-89DB-409D-913A-C554CAED16EF}">
      <dsp:nvSpPr>
        <dsp:cNvPr id="0" name=""/>
        <dsp:cNvSpPr/>
      </dsp:nvSpPr>
      <dsp:spPr>
        <a:xfrm rot="5400000">
          <a:off x="2623782" y="1081585"/>
          <a:ext cx="1467134" cy="2238233"/>
        </a:xfrm>
        <a:prstGeom prst="round1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it-IT" sz="2000" kern="1200" dirty="0"/>
            <a:t>DSPS, insonnia, esordio narcolessia</a:t>
          </a:r>
        </a:p>
      </dsp:txBody>
      <dsp:txXfrm rot="-5400000">
        <a:off x="2238233" y="1833918"/>
        <a:ext cx="2238233" cy="1100351"/>
      </dsp:txXfrm>
    </dsp:sp>
    <dsp:sp modelId="{7B333424-CE1F-4C01-8D3B-6408614F5796}">
      <dsp:nvSpPr>
        <dsp:cNvPr id="0" name=""/>
        <dsp:cNvSpPr/>
      </dsp:nvSpPr>
      <dsp:spPr>
        <a:xfrm>
          <a:off x="1133034" y="1154928"/>
          <a:ext cx="2210398" cy="733567"/>
        </a:xfrm>
        <a:prstGeom prst="roundRect">
          <a:avLst/>
        </a:prstGeom>
        <a:solidFill>
          <a:schemeClr val="accent3">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kumimoji="1" lang="en-US" sz="2400" b="1" kern="1200" dirty="0" err="1"/>
            <a:t>Sonno</a:t>
          </a:r>
          <a:r>
            <a:rPr kumimoji="1" lang="en-US" sz="2400" b="1" kern="1200" dirty="0"/>
            <a:t> in </a:t>
          </a:r>
          <a:r>
            <a:rPr kumimoji="1" lang="en-US" sz="2400" b="1" kern="1200" dirty="0" err="1"/>
            <a:t>adolescenza</a:t>
          </a:r>
          <a:endParaRPr lang="it-IT" sz="2400" b="1" kern="1200" dirty="0"/>
        </a:p>
      </dsp:txBody>
      <dsp:txXfrm>
        <a:off x="1168844" y="1190738"/>
        <a:ext cx="2138778" cy="6619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A8007BC-0324-6547-B0FC-2AD378621B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4D7400E6-201B-C649-961A-6BDFBB031B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EEF0D5-3003-DF42-AC26-C56255963D07}" type="datetimeFigureOut">
              <a:rPr lang="it-IT" smtClean="0"/>
              <a:t>06/10/23</a:t>
            </a:fld>
            <a:endParaRPr lang="it-IT"/>
          </a:p>
        </p:txBody>
      </p:sp>
      <p:sp>
        <p:nvSpPr>
          <p:cNvPr id="4" name="Segnaposto piè di pagina 3">
            <a:extLst>
              <a:ext uri="{FF2B5EF4-FFF2-40B4-BE49-F238E27FC236}">
                <a16:creationId xmlns:a16="http://schemas.microsoft.com/office/drawing/2014/main" id="{E916C56B-F891-CD45-891B-4ADDFDA56B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528F08F-6B8E-9049-9348-A7BACB1CA9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C1DE37-E13D-434C-B5E4-D235719E688E}" type="slidenum">
              <a:rPr lang="it-IT" smtClean="0"/>
              <a:t>‹N›</a:t>
            </a:fld>
            <a:endParaRPr lang="it-IT"/>
          </a:p>
        </p:txBody>
      </p:sp>
    </p:spTree>
    <p:extLst>
      <p:ext uri="{BB962C8B-B14F-4D97-AF65-F5344CB8AC3E}">
        <p14:creationId xmlns:p14="http://schemas.microsoft.com/office/powerpoint/2010/main" val="6960194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21:44:46.717"/>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0 8 16383,'47'0'0,"1"1"0,-7-1 0,14 1 0,-21-1 0,3-1 0,-19 0 0,1-1 0,7 0 0,2 1 0,-2 0 0,-7 1 0,-7 0 0,1 0 0,8 1 0,12 0 0,14 0 0,2 0 0,-3-1 0,-10 1 0,-16-1 0,-2 0 0,-3 0 0,8 0 0,8 0 0,-2 0 0,-2-1 0,-4 1 0,-11-1 0,5 1 0,3-1 0,13 1 0,8-1 0,0 1 0,-5 0 0,-12 0 0,-10-1 0,-9 1 0,-3-1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21:44:49.250"/>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1 0 16383,'46'1'0,"-1"-1"0,-12 1 0,1 0 0,-1 0 0,-7-1 0,-7 0 0,0-2 0,11 1 0,22 1 0,26 0 0,11 2 0,-10 1 0,-23-1 0,-27 0 0,-18-2 0,-9-1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21:45:56.65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68 16383,'52'-24'0,"2"4"0,-13 11 0,-2 2 0,-6 3 0,-8 1 0,-5 2 0,0 1 0,0 0 0,0 1 0,-3-1 0,-4 1 0,-3-1 0,22 3 0,26 7 0,27 6 0,-35-7 0,0 1 0,37 6 0,-21-5 0,-27-4 0,-11-4 0,7-4 0,17 0 0,24 0 0,6 1 0,-10 0 0,-18 0 0,-26-1 0,-17 1 0,0-1 0,10-1 0,15 1 0,14 0 0,1 0 0,-7 1 0,-13 0 0,-13 0 0,-10 0 0,-5-1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21:46:00.222"/>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2 16383,'37'-1'0,"1"1"0,-7-1 0,-2 1 0,-1 0 0,-4 0 0,0 0 0,0 0 0,-1 0 0,1 0 0,2 0 0,2 0 0,2 0 0,-1 1 0,-2 0 0,-6 0 0,-7 0 0,-7-1 0,9 0 0,21 0 0,26 1 0,21 3 0,-33-1 0,-2 1 0,9 0 0,8 3 0,-51-6 0,25 0 0,5-1 0,18 0 0,7 0 0,-12 1 0,-14-1 0,-13 0 0,-9-1 0,0 0 0,3 0 0,4 1 0,-1 0 0,-3-1 0,-2 1 0,2-1 0,5 1 0,5 0 0,-1 1 0,-4-1 0,-14 0 0,-1 0 0,4 0 0,19 2 0,21 2 0,13 3 0,-9 1 0,-19-1 0,-23-4 0,-15-2 0,-5-1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21:46:02.75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5 16383,'46'-3'0,"-2"2"0,-4 0 0,-2 1 0,4 0 0,8 2 0,12 1 0,13 2 0,-1 0 0,-10 0 0,-11-2 0,-12-2 0,0 2 0,2 0 0,5 0 0,6 0 0,0-1 0,-2 0 0,-7 0 0,-1 0 0,3 1 0,6 2 0,6 1 0,8 1 0,5 0 0,0-2 0,-4-1 0,-6-2 0,-10-1 0,-5-1 0,-2 1 0,-4-1 0,-4-1 0,-4 0 0,-6 0 0,-2-1 0,-2 1 0,-2 0 0,0-1 0,0 1 0,2 0 0,-2 1 0,-4-1 0,-6 1 0,2-6 0,-3 2 0,19-4 0,11 3 0,-13 2 0,2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21:49:32.603"/>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1 16383,'75'10'0,"-8"-2"0,-18-1 0,-11-2 0,-12-2 0,-7-1 0,-3-2 0,12 1 0,20-1 0,15 1 0,3-1 0,-7 0 0,-15 0 0,-16 0 0,-12 0 0,-4 0 0,13 0 0,6 0 0,11 0 0,5 0 0,-8 0 0,0 0 0,-10 0 0,-14 0 0,2 0 0,12 1 0,20 0 0,19 1 0,5 0 0,-7-1 0,-14 0 0,-19-1 0,-18 1 0,-11-1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3T21:49:37.28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0 23 16383,'57'0'0,"-2"1"0,3 0 0,-8-1 0,-11 0 0,-9 0 0,-10 0 0,3 0 0,7 0 0,19 1 0,10-1 0,2 1 0,-12 0 0,-20-1 0,-1 0 0,6 0 0,15-2 0,8 0 0,-5 0 0,-13 0 0,-13 1 0,-8-1 0,4 0 0,7-1 0,9 0 0,-1 1 0,-8 1 0,-13 0 0,3 0 0,11-1 0,20 1 0,11 1 0,-9 0 0,-19 0 0,-18 0 0,-12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8:29:35.963"/>
    </inkml:context>
    <inkml:brush xml:id="br0">
      <inkml:brushProperty name="width" value="0.1" units="cm"/>
      <inkml:brushProperty name="height" value="0.1" units="cm"/>
      <inkml:brushProperty name="color" value="#AE198D"/>
      <inkml:brushProperty name="inkEffects" value="galaxy"/>
      <inkml:brushProperty name="anchorX" value="-5262.36816"/>
      <inkml:brushProperty name="anchorY" value="-5053.57764"/>
      <inkml:brushProperty name="scaleFactor" value="0.5"/>
    </inkml:brush>
  </inkml:definitions>
  <inkml:trace contextRef="#ctx0" brushRef="#br0">0 32 24575,'21'1'0,"5"0"0,10 3 0,2-2 0,15 1 0,1 0 0,7-1 0,-1 1 0,-1-1 0,-14-1 0,2 1 0,-9-4 0,8 2 0,1-1 0,-1 1 0,7-1 0,-3-1 0,8-2 0,0 1 0,-4-2 0,-5 2 0,-3-3 0,-4 0 0,-4 1 0,-3-1 0,-7 3 0,-8 0 0,-2 1 0,-6 0 0,0 2 0,0-1 0,-1 1 0,2 0 0,-1 0 0,-1 0 0,-2 0 0,0 0 0,-5 0 0,0 0 0,-1 0 0,0 0 0,3 0 0,-2 0 0,2 0 0,-3-1 0,-2 3 0,-7-2 0,-5 3 0,-6-1 0,-5 0 0,-5 0 0,-7-1 0,-9 0 0,-6 1 0,0-1 0,-9 0 0,1 2 0,-6 2 0,0-2 0,10 3 0,5-4 0,13 0 0,3-1 0,6-1 0,0 0 0,3 1 0,-1 0 0,2 1 0,1-1 0,1 1 0,4 0 0,1 0 0,7-1 0,1 1 0,3-2 0,0 1 0,0-1 0,1-1 0,-2 0 0,3 0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18T18:29:46.660"/>
    </inkml:context>
    <inkml:brush xml:id="br0">
      <inkml:brushProperty name="width" value="0.35" units="cm"/>
      <inkml:brushProperty name="height" value="0.35" units="cm"/>
      <inkml:brushProperty name="color" value="#FFFFFF"/>
    </inkml:brush>
  </inkml:definitions>
  <inkml:trace contextRef="#ctx0" brushRef="#br0">260 605 24575,'-4'30'0,"-1"3"0,4-16 0,0 8 0,5 3 0,3-1 0,10 5 0,4-3 0,8 2 0,2-4 0,2-4 0,17 2 0,-8-11 0,11 1 0,-7-8 0,1-3 0,7 0 0,5 0 0,34 1 0,-17 0 0,1 0 0,-21-3 0,-1-1 0,9 1 0,2-1 0,-5-2 0,0-1 0,1 0 0,-2-2 0,-7-1 0,-3-1 0,21-8 0,-25 1 0,-18 2 0,-11 4 0,-3 2 0,-2 1 0,-4 2 0,1 0 0,6 2 0,0-2 0,9 2 0,-5-1 0,0 0 0,-5 0 0,-4 0 0,-44 9 0,-2 3 0,-35 5 0,0 4 0,-13-3 0,-12 3 0,40-12 0,0-1 0,0-1 0,1-1 0,5-2 0,0-2 0,-3 0 0,1-2 0,-39 1 0,-8-2 0,48 2 0,0 0 0,-33 0 0,-12 0 0,24-1 0,-5 1 0,11 1 0,9 0 0,10 2 0,4 0 0,11 0 0,1 1 0,3 0 0,4-2 0,-1-1 0,5 1 0,-4-1 0,5 0 0,0-1 0,6-1 0,6 0 0,7-14 0,9-1 0,10-17 0,9-6 0,10-6 0,3-4 0,12-3 0,-7 7 0,-3 6 0,-7 7 0,-5 6 0,-3 4 0,0-1 0,-6 8 0,-2 2 0,-3 1 0,1 4 0,4-3 0,2-3 0,3-2 0,-1-4 0,-4 2 0,1 0 0,-6 0 0,1 0 0,-4 1 0,-4-1 0,3 2 0,1-2 0,1-1 0,2-5 0,-5 1 0,1-5 0,-5 0 0,1-3 0,-2 3 0,-1 3 0,0 7 0,-1 3 0,0 4 0,2-4 0,0 5 0,0-2 0,0 4 0,-1-1 0,2 4 0,2-2 0,3 2 0,1-1 0,7-1 0,-3 0 0,6 0 0,-5 0 0,-1 1 0,-2 1 0,-5 1 0,-3 1 0,-26 35 0,3-5 0,-21 30 0,14-16 0,-3 1 0,4-2 0,0 0 0,3-4 0,2-2 0,3-5 0,-4 2 0,4-2 0,-1-1 0,1 2 0,5-9 0,-2 2 0,2-7 0,2 2 0,-1-3 0,3-2 0,-1-3 0,2-4 0,-1 3 0,1 3 0,-3 5 0,1 9 0,-1 4 0,3 5 0,1 2 0,2 5 0,3 3 0,0 8 0,5-3 0,0-7 0,5-9 0,-6-10 0,1-9 0,-5-3 0,2-6 0,1 1 0,3 3 0,9 4 0,4 3 0,13 6 0,-1-1 0,8 3 0,2 1 0,2-1 0,9 2 0,0-2 0,9 4 0,-4-7 0,5 4 0,-12-11 0,-4-1 0,-11-5 0,-12-7 0,-8 1 0,-5-3 0,-4 0 0,-1 0 0,1-2 0,11-4 0,1-2 0,-2 1 0,-8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90A68A-22DA-475F-B840-088B9931A89A}" type="datetimeFigureOut">
              <a:rPr lang="it-IT" smtClean="0"/>
              <a:pPr/>
              <a:t>06/10/23</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5D137-608F-4D25-9CF5-3A98AEEC0FA8}" type="slidenum">
              <a:rPr lang="it-IT" smtClean="0"/>
              <a:pPr/>
              <a:t>‹N›</a:t>
            </a:fld>
            <a:endParaRPr lang="it-IT"/>
          </a:p>
        </p:txBody>
      </p:sp>
    </p:spTree>
    <p:extLst>
      <p:ext uri="{BB962C8B-B14F-4D97-AF65-F5344CB8AC3E}">
        <p14:creationId xmlns:p14="http://schemas.microsoft.com/office/powerpoint/2010/main" val="247899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it.wikipedia.org/wiki/Ghiandola_pineale#cite_note-Felig_230-1" TargetMode="External"/><Relationship Id="rId3" Type="http://schemas.openxmlformats.org/officeDocument/2006/relationships/hyperlink" Target="https://it.wikipedia.org/w/index.php?title=Colonna_intermediolaterale&amp;action=edit&amp;redlink=1" TargetMode="External"/><Relationship Id="rId7" Type="http://schemas.openxmlformats.org/officeDocument/2006/relationships/hyperlink" Target="https://it.wikipedia.org/w/index.php?title=Nervi_epifisari&amp;action=edit&amp;redlink=1"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it.wikipedia.org/wiki/Cervelletto" TargetMode="External"/><Relationship Id="rId5" Type="http://schemas.openxmlformats.org/officeDocument/2006/relationships/hyperlink" Target="https://it.wikipedia.org/wiki/Tentorio" TargetMode="External"/><Relationship Id="rId4" Type="http://schemas.openxmlformats.org/officeDocument/2006/relationships/hyperlink" Target="https://it.wikipedia.org/w/index.php?title=Ganglio_cervicale_superiore&amp;action=edit&amp;redlink=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it-IT"/>
          </a:p>
        </p:txBody>
      </p:sp>
      <p:sp>
        <p:nvSpPr>
          <p:cNvPr id="27652" name="Slide Number Placeholder 3"/>
          <p:cNvSpPr>
            <a:spLocks noGrp="1"/>
          </p:cNvSpPr>
          <p:nvPr>
            <p:ph type="sldNum" sz="quarter" idx="5"/>
          </p:nvPr>
        </p:nvSpPr>
        <p:spPr>
          <a:noFill/>
        </p:spPr>
        <p:txBody>
          <a:bodyPr/>
          <a:lstStyle/>
          <a:p>
            <a:fld id="{21F867A9-7FF7-42EB-A1F3-9E5F17DF8650}" type="slidenum">
              <a:rPr lang="en-US" smtClean="0">
                <a:latin typeface="Arial" charset="0"/>
                <a:cs typeface="Arial" charset="0"/>
              </a:rPr>
              <a:pPr/>
              <a:t>3</a:t>
            </a:fld>
            <a:endParaRPr lang="en-US">
              <a:latin typeface="Arial" charset="0"/>
              <a:cs typeface="Arial" charset="0"/>
            </a:endParaRPr>
          </a:p>
        </p:txBody>
      </p:sp>
    </p:spTree>
    <p:extLst>
      <p:ext uri="{BB962C8B-B14F-4D97-AF65-F5344CB8AC3E}">
        <p14:creationId xmlns:p14="http://schemas.microsoft.com/office/powerpoint/2010/main" val="130996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xfrm>
            <a:off x="120650" y="747713"/>
            <a:ext cx="6624638" cy="3727450"/>
          </a:xfrm>
          <a:noFill/>
          <a:ln>
            <a:solidFill>
              <a:srgbClr val="000000"/>
            </a:solidFill>
            <a:miter lim="800000"/>
            <a:headEnd/>
            <a:tailEnd/>
          </a:ln>
        </p:spPr>
      </p:sp>
      <p:sp>
        <p:nvSpPr>
          <p:cNvPr id="117763" name="Rectangle 3"/>
          <p:cNvSpPr>
            <a:spLocks noGrp="1"/>
          </p:cNvSpPr>
          <p:nvPr>
            <p:ph type="body" idx="1"/>
          </p:nvPr>
        </p:nvSpPr>
        <p:spPr bwMode="auto">
          <a:xfrm>
            <a:off x="915526" y="4723701"/>
            <a:ext cx="5026951" cy="4473786"/>
          </a:xfrm>
          <a:noFill/>
        </p:spPr>
        <p:txBody>
          <a:bodyPr wrap="square" numCol="1" anchor="t" anchorCtr="0" compatLnSpc="1">
            <a:prstTxWarp prst="textNoShape">
              <a:avLst/>
            </a:prstTxWarp>
          </a:bodyPr>
          <a:lstStyle/>
          <a:p>
            <a:r>
              <a:rPr lang="en-US"/>
              <a:t>From: </a:t>
            </a:r>
            <a:r>
              <a:rPr lang="en-US" sz="1300" u="sng">
                <a:solidFill>
                  <a:srgbClr val="0033CC"/>
                </a:solidFill>
              </a:rPr>
              <a:t>Iglowstein I, Jenni OG, Molinari L, Largo RH.</a:t>
            </a:r>
            <a:r>
              <a:rPr lang="en-US">
                <a:solidFill>
                  <a:srgbClr val="336699"/>
                </a:solidFill>
              </a:rPr>
              <a:t> </a:t>
            </a:r>
            <a:r>
              <a:rPr lang="en-US" sz="1600">
                <a:solidFill>
                  <a:srgbClr val="000000"/>
                </a:solidFill>
              </a:rPr>
              <a:t>Sleep duration from infancy to adolescence: reference values and generational trends.</a:t>
            </a:r>
            <a:r>
              <a:rPr lang="en-US" sz="1300">
                <a:solidFill>
                  <a:srgbClr val="000000"/>
                </a:solidFill>
              </a:rPr>
              <a:t>  Pediatrics. 2003 Feb;111(2):302-7.</a:t>
            </a:r>
          </a:p>
          <a:p>
            <a:endParaRPr lang="en-US" sz="1300">
              <a:solidFill>
                <a:srgbClr val="000000"/>
              </a:solidFill>
            </a:endParaRPr>
          </a:p>
          <a:p>
            <a:r>
              <a:rPr lang="en-US" sz="1300">
                <a:solidFill>
                  <a:srgbClr val="000000"/>
                </a:solidFill>
              </a:rPr>
              <a:t>Important to note significant individual differences, especially in the first year of life.</a:t>
            </a:r>
          </a:p>
        </p:txBody>
      </p:sp>
    </p:spTree>
    <p:extLst>
      <p:ext uri="{BB962C8B-B14F-4D97-AF65-F5344CB8AC3E}">
        <p14:creationId xmlns:p14="http://schemas.microsoft.com/office/powerpoint/2010/main" val="3624668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3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067A490-88E3-4D5C-881E-F49B2B7772A2}" type="slidenum">
              <a:rPr lang="en-US" smtClean="0">
                <a:latin typeface="Arial" pitchFamily="34" charset="0"/>
                <a:cs typeface="Arial" pitchFamily="34" charset="0"/>
              </a:rPr>
              <a:pPr/>
              <a:t>27</a:t>
            </a:fld>
            <a:endParaRPr lang="en-US">
              <a:latin typeface="Arial" pitchFamily="34" charset="0"/>
              <a:cs typeface="Arial" pitchFamily="34" charset="0"/>
            </a:endParaRPr>
          </a:p>
        </p:txBody>
      </p:sp>
      <p:sp>
        <p:nvSpPr>
          <p:cNvPr id="140291"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14029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54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777F4ECA-4AEB-4CFE-8304-25B66E042333}" type="slidenum">
              <a:rPr lang="it-IT" smtClean="0"/>
              <a:pPr/>
              <a:t>28</a:t>
            </a:fld>
            <a:endParaRPr lang="it-IT"/>
          </a:p>
        </p:txBody>
      </p:sp>
    </p:spTree>
    <p:extLst>
      <p:ext uri="{BB962C8B-B14F-4D97-AF65-F5344CB8AC3E}">
        <p14:creationId xmlns:p14="http://schemas.microsoft.com/office/powerpoint/2010/main" val="80288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4699EEEC-82D8-49A4-ABD9-D4C64FD9F647}" type="slidenum">
              <a:rPr lang="it-IT">
                <a:solidFill>
                  <a:prstClr val="black"/>
                </a:solidFill>
              </a:rPr>
              <a:pPr/>
              <a:t>33</a:t>
            </a:fld>
            <a:endParaRPr lang="it-IT">
              <a:solidFill>
                <a:prstClr val="black"/>
              </a:solidFill>
            </a:endParaRPr>
          </a:p>
        </p:txBody>
      </p:sp>
      <p:sp>
        <p:nvSpPr>
          <p:cNvPr id="384002" name="Rectangle 2"/>
          <p:cNvSpPr>
            <a:spLocks noChangeArrowheads="1"/>
          </p:cNvSpPr>
          <p:nvPr/>
        </p:nvSpPr>
        <p:spPr bwMode="auto">
          <a:xfrm>
            <a:off x="4022937" y="0"/>
            <a:ext cx="3076363" cy="511731"/>
          </a:xfrm>
          <a:prstGeom prst="rect">
            <a:avLst/>
          </a:prstGeom>
          <a:noFill/>
          <a:ln w="12700">
            <a:noFill/>
            <a:miter lim="800000"/>
            <a:headEnd/>
            <a:tailEnd/>
          </a:ln>
          <a:effectLst/>
        </p:spPr>
        <p:txBody>
          <a:bodyPr wrap="none" lIns="99048" tIns="49524" rIns="99048" bIns="49524" anchor="ctr"/>
          <a:lstStyle/>
          <a:p>
            <a:pPr algn="ctr" eaLnBrk="0" hangingPunct="0"/>
            <a:endParaRPr lang="it-IT" sz="2600">
              <a:solidFill>
                <a:prstClr val="black"/>
              </a:solidFill>
              <a:latin typeface="Times New Roman" pitchFamily="18" charset="0"/>
              <a:cs typeface="+mn-cs"/>
            </a:endParaRPr>
          </a:p>
        </p:txBody>
      </p:sp>
      <p:sp>
        <p:nvSpPr>
          <p:cNvPr id="384003" name="Rectangle 3"/>
          <p:cNvSpPr>
            <a:spLocks noChangeArrowheads="1"/>
          </p:cNvSpPr>
          <p:nvPr/>
        </p:nvSpPr>
        <p:spPr bwMode="auto">
          <a:xfrm>
            <a:off x="4022937" y="9722882"/>
            <a:ext cx="3076363" cy="511731"/>
          </a:xfrm>
          <a:prstGeom prst="rect">
            <a:avLst/>
          </a:prstGeom>
          <a:noFill/>
          <a:ln w="12700">
            <a:noFill/>
            <a:miter lim="800000"/>
            <a:headEnd/>
            <a:tailEnd/>
          </a:ln>
          <a:effectLst/>
        </p:spPr>
        <p:txBody>
          <a:bodyPr lIns="98017" tIns="48148" rIns="98017" bIns="48148" anchor="b"/>
          <a:lstStyle/>
          <a:p>
            <a:pPr algn="r" eaLnBrk="0" hangingPunct="0"/>
            <a:r>
              <a:rPr lang="it-IT" sz="1300">
                <a:solidFill>
                  <a:prstClr val="black"/>
                </a:solidFill>
                <a:latin typeface="Times New Roman" pitchFamily="18" charset="0"/>
                <a:cs typeface="+mn-cs"/>
              </a:rPr>
              <a:t>7</a:t>
            </a:r>
          </a:p>
        </p:txBody>
      </p:sp>
      <p:sp>
        <p:nvSpPr>
          <p:cNvPr id="384004" name="Rectangle 4"/>
          <p:cNvSpPr>
            <a:spLocks noChangeArrowheads="1"/>
          </p:cNvSpPr>
          <p:nvPr/>
        </p:nvSpPr>
        <p:spPr bwMode="auto">
          <a:xfrm>
            <a:off x="0" y="9722882"/>
            <a:ext cx="3076363" cy="511731"/>
          </a:xfrm>
          <a:prstGeom prst="rect">
            <a:avLst/>
          </a:prstGeom>
          <a:noFill/>
          <a:ln w="12700">
            <a:noFill/>
            <a:miter lim="800000"/>
            <a:headEnd/>
            <a:tailEnd/>
          </a:ln>
          <a:effectLst/>
        </p:spPr>
        <p:txBody>
          <a:bodyPr wrap="none" lIns="99048" tIns="49524" rIns="99048" bIns="49524" anchor="ctr"/>
          <a:lstStyle/>
          <a:p>
            <a:pPr algn="ctr" eaLnBrk="0" hangingPunct="0"/>
            <a:endParaRPr lang="it-IT" sz="2600">
              <a:solidFill>
                <a:prstClr val="black"/>
              </a:solidFill>
              <a:latin typeface="Times New Roman" pitchFamily="18" charset="0"/>
              <a:cs typeface="+mn-cs"/>
            </a:endParaRPr>
          </a:p>
        </p:txBody>
      </p:sp>
      <p:sp>
        <p:nvSpPr>
          <p:cNvPr id="384005" name="Rectangle 5"/>
          <p:cNvSpPr>
            <a:spLocks noChangeArrowheads="1"/>
          </p:cNvSpPr>
          <p:nvPr/>
        </p:nvSpPr>
        <p:spPr bwMode="auto">
          <a:xfrm>
            <a:off x="0" y="0"/>
            <a:ext cx="3076363" cy="511731"/>
          </a:xfrm>
          <a:prstGeom prst="rect">
            <a:avLst/>
          </a:prstGeom>
          <a:noFill/>
          <a:ln w="12700">
            <a:noFill/>
            <a:miter lim="800000"/>
            <a:headEnd/>
            <a:tailEnd/>
          </a:ln>
          <a:effectLst/>
        </p:spPr>
        <p:txBody>
          <a:bodyPr wrap="none" lIns="99048" tIns="49524" rIns="99048" bIns="49524" anchor="ctr"/>
          <a:lstStyle/>
          <a:p>
            <a:pPr algn="ctr" eaLnBrk="0" hangingPunct="0"/>
            <a:endParaRPr lang="it-IT" sz="2600">
              <a:solidFill>
                <a:prstClr val="black"/>
              </a:solidFill>
              <a:latin typeface="Times New Roman" pitchFamily="18" charset="0"/>
              <a:cs typeface="+mn-cs"/>
            </a:endParaRPr>
          </a:p>
        </p:txBody>
      </p:sp>
      <p:sp>
        <p:nvSpPr>
          <p:cNvPr id="384006" name="Rectangle 6"/>
          <p:cNvSpPr>
            <a:spLocks noGrp="1" noRot="1" noChangeAspect="1" noChangeArrowheads="1" noTextEdit="1"/>
          </p:cNvSpPr>
          <p:nvPr>
            <p:ph type="sldImg"/>
          </p:nvPr>
        </p:nvSpPr>
        <p:spPr>
          <a:xfrm>
            <a:off x="150813" y="774700"/>
            <a:ext cx="6797675" cy="3824288"/>
          </a:xfrm>
          <a:ln w="12700" cap="flat"/>
        </p:spPr>
      </p:sp>
      <p:sp>
        <p:nvSpPr>
          <p:cNvPr id="384007" name="Rectangle 7"/>
          <p:cNvSpPr>
            <a:spLocks noGrp="1" noChangeArrowheads="1"/>
          </p:cNvSpPr>
          <p:nvPr>
            <p:ph type="body" idx="1"/>
          </p:nvPr>
        </p:nvSpPr>
        <p:spPr>
          <a:ln/>
        </p:spPr>
        <p:txBody>
          <a:bodyPr lIns="98017" tIns="48148" rIns="98017" bIns="48148"/>
          <a:lstStyle/>
          <a:p>
            <a:endParaRPr lang="it-IT"/>
          </a:p>
        </p:txBody>
      </p:sp>
    </p:spTree>
    <p:extLst>
      <p:ext uri="{BB962C8B-B14F-4D97-AF65-F5344CB8AC3E}">
        <p14:creationId xmlns:p14="http://schemas.microsoft.com/office/powerpoint/2010/main" val="3190384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381000" y="685800"/>
            <a:ext cx="6096000" cy="3429000"/>
          </a:xfrm>
          <a:ln/>
        </p:spPr>
      </p:sp>
      <p:sp>
        <p:nvSpPr>
          <p:cNvPr id="56322" name="Rectangle 3"/>
          <p:cNvSpPr>
            <a:spLocks noGrp="1" noChangeArrowheads="1"/>
          </p:cNvSpPr>
          <p:nvPr>
            <p:ph type="body" idx="1"/>
          </p:nvPr>
        </p:nvSpPr>
        <p:spPr>
          <a:noFill/>
          <a:ln/>
        </p:spPr>
        <p:txBody>
          <a:bodyPr/>
          <a:lstStyle/>
          <a:p>
            <a:endParaRPr lang="it-IT"/>
          </a:p>
        </p:txBody>
      </p:sp>
    </p:spTree>
    <p:extLst>
      <p:ext uri="{BB962C8B-B14F-4D97-AF65-F5344CB8AC3E}">
        <p14:creationId xmlns:p14="http://schemas.microsoft.com/office/powerpoint/2010/main" val="3130650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t>regulation of </a:t>
            </a:r>
            <a:r>
              <a:rPr lang="it-IT" dirty="0" err="1"/>
              <a:t>emotion</a:t>
            </a:r>
            <a:r>
              <a:rPr lang="it-IT" dirty="0"/>
              <a:t>, appetite </a:t>
            </a:r>
            <a:r>
              <a:rPr lang="it-IT" dirty="0" err="1"/>
              <a:t>feeding</a:t>
            </a:r>
            <a:r>
              <a:rPr lang="it-IT" dirty="0"/>
              <a:t>, body </a:t>
            </a:r>
            <a:r>
              <a:rPr lang="it-IT" dirty="0" err="1"/>
              <a:t>weight</a:t>
            </a:r>
            <a:r>
              <a:rPr lang="it-IT" dirty="0"/>
              <a:t> </a:t>
            </a:r>
            <a:r>
              <a:rPr lang="it-IT" dirty="0" err="1"/>
              <a:t>risk-taking</a:t>
            </a:r>
            <a:r>
              <a:rPr lang="it-IT" dirty="0"/>
              <a:t>, </a:t>
            </a:r>
            <a:r>
              <a:rPr lang="it-IT" dirty="0" err="1"/>
              <a:t>pleasure</a:t>
            </a:r>
            <a:r>
              <a:rPr lang="it-IT" dirty="0"/>
              <a:t> </a:t>
            </a:r>
            <a:r>
              <a:rPr lang="it-IT" dirty="0" err="1"/>
              <a:t>seeking</a:t>
            </a:r>
            <a:r>
              <a:rPr lang="it-IT" dirty="0"/>
              <a:t> </a:t>
            </a:r>
            <a:r>
              <a:rPr lang="it-IT" dirty="0" err="1"/>
              <a:t>behaviors</a:t>
            </a:r>
            <a:endParaRPr lang="it-IT" dirty="0"/>
          </a:p>
          <a:p>
            <a:endParaRPr lang="it-IT" dirty="0"/>
          </a:p>
        </p:txBody>
      </p:sp>
      <p:sp>
        <p:nvSpPr>
          <p:cNvPr id="4" name="Segnaposto numero diapositiva 3"/>
          <p:cNvSpPr>
            <a:spLocks noGrp="1"/>
          </p:cNvSpPr>
          <p:nvPr>
            <p:ph type="sldNum" sz="quarter" idx="5"/>
          </p:nvPr>
        </p:nvSpPr>
        <p:spPr/>
        <p:txBody>
          <a:bodyPr/>
          <a:lstStyle/>
          <a:p>
            <a:fld id="{73BBFBC3-5070-0244-9DD6-E545E3BC4A22}" type="slidenum">
              <a:rPr lang="it-IT" smtClean="0"/>
              <a:pPr/>
              <a:t>35</a:t>
            </a:fld>
            <a:endParaRPr lang="it-IT"/>
          </a:p>
        </p:txBody>
      </p:sp>
    </p:spTree>
    <p:extLst>
      <p:ext uri="{BB962C8B-B14F-4D97-AF65-F5344CB8AC3E}">
        <p14:creationId xmlns:p14="http://schemas.microsoft.com/office/powerpoint/2010/main" val="49227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Siamo nel 90 dc avvocato oratore ma soprattutto primo pedagogo stipendiato per 20 anni dal fisco imperiale per 100000 sesterzi l’anno…</a:t>
            </a:r>
          </a:p>
        </p:txBody>
      </p:sp>
      <p:sp>
        <p:nvSpPr>
          <p:cNvPr id="4" name="Segnaposto numero diapositiva 3"/>
          <p:cNvSpPr>
            <a:spLocks noGrp="1"/>
          </p:cNvSpPr>
          <p:nvPr>
            <p:ph type="sldNum" sz="quarter" idx="5"/>
          </p:nvPr>
        </p:nvSpPr>
        <p:spPr/>
        <p:txBody>
          <a:bodyPr/>
          <a:lstStyle/>
          <a:p>
            <a:fld id="{73BBFBC3-5070-0244-9DD6-E545E3BC4A22}" type="slidenum">
              <a:rPr lang="it-IT" smtClean="0"/>
              <a:t>39</a:t>
            </a:fld>
            <a:endParaRPr lang="it-IT"/>
          </a:p>
        </p:txBody>
      </p:sp>
    </p:spTree>
    <p:extLst>
      <p:ext uri="{BB962C8B-B14F-4D97-AF65-F5344CB8AC3E}">
        <p14:creationId xmlns:p14="http://schemas.microsoft.com/office/powerpoint/2010/main" val="3013256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a:lstStyle/>
          <a:p>
            <a:endParaRPr lang="it-IT"/>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003ED0-83DB-4788-B25E-87A602DBC1B7}" type="slidenum">
              <a:rPr lang="en-US" smtClean="0">
                <a:latin typeface="Arial" charset="0"/>
                <a:cs typeface="Arial" charset="0"/>
              </a:rPr>
              <a:pPr fontAlgn="base">
                <a:spcBef>
                  <a:spcPct val="0"/>
                </a:spcBef>
                <a:spcAft>
                  <a:spcPct val="0"/>
                </a:spcAft>
              </a:pPr>
              <a:t>40</a:t>
            </a:fld>
            <a:endParaRPr lang="en-US">
              <a:latin typeface="Arial" charset="0"/>
              <a:cs typeface="Arial" charset="0"/>
            </a:endParaRPr>
          </a:p>
        </p:txBody>
      </p:sp>
    </p:spTree>
    <p:extLst>
      <p:ext uri="{BB962C8B-B14F-4D97-AF65-F5344CB8AC3E}">
        <p14:creationId xmlns:p14="http://schemas.microsoft.com/office/powerpoint/2010/main" val="870160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a:lstStyle/>
          <a:p>
            <a:endParaRPr lang="it-IT"/>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13DDC0-4E16-48AA-9264-937D24B3F687}" type="slidenum">
              <a:rPr lang="en-US" smtClean="0">
                <a:latin typeface="Arial" charset="0"/>
                <a:cs typeface="Arial" charset="0"/>
              </a:rPr>
              <a:pPr fontAlgn="base">
                <a:spcBef>
                  <a:spcPct val="0"/>
                </a:spcBef>
                <a:spcAft>
                  <a:spcPct val="0"/>
                </a:spcAft>
              </a:pPr>
              <a:t>41</a:t>
            </a:fld>
            <a:endParaRPr lang="en-US">
              <a:latin typeface="Arial" charset="0"/>
              <a:cs typeface="Arial" charset="0"/>
            </a:endParaRPr>
          </a:p>
        </p:txBody>
      </p:sp>
    </p:spTree>
    <p:extLst>
      <p:ext uri="{BB962C8B-B14F-4D97-AF65-F5344CB8AC3E}">
        <p14:creationId xmlns:p14="http://schemas.microsoft.com/office/powerpoint/2010/main" val="2189960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a:lstStyle/>
          <a:p>
            <a:endParaRPr lang="it-IT" dirty="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9A8972-EE84-40BD-95F1-95D35B65B454}" type="slidenum">
              <a:rPr lang="en-US" smtClean="0">
                <a:latin typeface="Arial" charset="0"/>
                <a:cs typeface="Arial" charset="0"/>
              </a:rPr>
              <a:pPr fontAlgn="base">
                <a:spcBef>
                  <a:spcPct val="0"/>
                </a:spcBef>
                <a:spcAft>
                  <a:spcPct val="0"/>
                </a:spcAft>
              </a:pPr>
              <a:t>42</a:t>
            </a:fld>
            <a:endParaRPr lang="en-US">
              <a:latin typeface="Arial" charset="0"/>
              <a:cs typeface="Arial" charset="0"/>
            </a:endParaRPr>
          </a:p>
        </p:txBody>
      </p:sp>
    </p:spTree>
    <p:extLst>
      <p:ext uri="{BB962C8B-B14F-4D97-AF65-F5344CB8AC3E}">
        <p14:creationId xmlns:p14="http://schemas.microsoft.com/office/powerpoint/2010/main" val="348255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48A73CD9-DB85-EA4E-A269-4DA2C7D087AD}"/>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EF5C68ED-0AC0-9F42-B699-B038CAD3CC0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body" idx="1"/>
          </p:nvPr>
        </p:nvSpPr>
        <p:spPr>
          <a:xfrm>
            <a:off x="914400" y="3993293"/>
            <a:ext cx="5029200" cy="3783120"/>
          </a:xfrm>
          <a:noFill/>
          <a:ln/>
        </p:spPr>
        <p:txBody>
          <a:bodyPr/>
          <a:lstStyle/>
          <a:p>
            <a:r>
              <a:rPr lang="en-US" dirty="0">
                <a:latin typeface="Arial" pitchFamily="34" charset="0"/>
              </a:rPr>
              <a:t>Multiple factors impact on teens sleep, including:</a:t>
            </a:r>
          </a:p>
          <a:p>
            <a:pPr>
              <a:buFontTx/>
              <a:buChar char="-"/>
            </a:pPr>
            <a:r>
              <a:rPr lang="en-US" dirty="0">
                <a:latin typeface="Arial" pitchFamily="34" charset="0"/>
              </a:rPr>
              <a:t>Delayed sleep onset that is result of both a post-puberty circadian shift of approximately 2 hours and other environmental factors (e.g., evening activities)</a:t>
            </a:r>
          </a:p>
          <a:p>
            <a:pPr>
              <a:buFontTx/>
              <a:buChar char="-"/>
            </a:pPr>
            <a:r>
              <a:rPr lang="en-US" dirty="0">
                <a:latin typeface="Arial" pitchFamily="34" charset="0"/>
              </a:rPr>
              <a:t>Advanced wake times (issue of early high school start times of 7:00 to 8:00 AM)</a:t>
            </a:r>
          </a:p>
          <a:p>
            <a:pPr>
              <a:buFontTx/>
              <a:buChar char="-"/>
            </a:pPr>
            <a:r>
              <a:rPr lang="en-US" dirty="0">
                <a:latin typeface="Arial" pitchFamily="34" charset="0"/>
              </a:rPr>
              <a:t>Irregular sleep/wake schedules, especially significant weekend shift.</a:t>
            </a:r>
          </a:p>
          <a:p>
            <a:pPr>
              <a:buFontTx/>
              <a:buChar char="-"/>
            </a:pPr>
            <a:r>
              <a:rPr lang="en-US" dirty="0">
                <a:latin typeface="Arial" pitchFamily="34" charset="0"/>
              </a:rPr>
              <a:t>Decreased daytime alertness as seen by increased daytime sleep tendency at mid-puberty</a:t>
            </a:r>
          </a:p>
          <a:p>
            <a:pPr>
              <a:buFontTx/>
              <a:buChar char="-"/>
            </a:pPr>
            <a:r>
              <a:rPr lang="en-US" dirty="0">
                <a:latin typeface="Arial" pitchFamily="34" charset="0"/>
              </a:rPr>
              <a:t>Parents are significantly less vigilant of monitoring sleep schedules and bedtimes with adolescents</a:t>
            </a:r>
          </a:p>
        </p:txBody>
      </p:sp>
    </p:spTree>
    <p:extLst>
      <p:ext uri="{BB962C8B-B14F-4D97-AF65-F5344CB8AC3E}">
        <p14:creationId xmlns:p14="http://schemas.microsoft.com/office/powerpoint/2010/main" val="2641406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egnaposto immagine diapositiva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414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tLang="x-none"/>
          </a:p>
        </p:txBody>
      </p:sp>
      <p:sp>
        <p:nvSpPr>
          <p:cNvPr id="13414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fontAlgn="base">
              <a:spcBef>
                <a:spcPct val="0"/>
              </a:spcBef>
              <a:spcAft>
                <a:spcPct val="0"/>
              </a:spcAft>
              <a:defRPr>
                <a:solidFill>
                  <a:schemeClr val="tx1"/>
                </a:solidFill>
                <a:latin typeface="Calibri" charset="0"/>
              </a:defRPr>
            </a:lvl6pPr>
            <a:lvl7pPr marL="2971800" indent="-228600" defTabSz="457200" fontAlgn="base">
              <a:spcBef>
                <a:spcPct val="0"/>
              </a:spcBef>
              <a:spcAft>
                <a:spcPct val="0"/>
              </a:spcAft>
              <a:defRPr>
                <a:solidFill>
                  <a:schemeClr val="tx1"/>
                </a:solidFill>
                <a:latin typeface="Calibri" charset="0"/>
              </a:defRPr>
            </a:lvl7pPr>
            <a:lvl8pPr marL="3429000" indent="-228600" defTabSz="457200" fontAlgn="base">
              <a:spcBef>
                <a:spcPct val="0"/>
              </a:spcBef>
              <a:spcAft>
                <a:spcPct val="0"/>
              </a:spcAft>
              <a:defRPr>
                <a:solidFill>
                  <a:schemeClr val="tx1"/>
                </a:solidFill>
                <a:latin typeface="Calibri" charset="0"/>
              </a:defRPr>
            </a:lvl8pPr>
            <a:lvl9pPr marL="3886200" indent="-228600" defTabSz="457200" fontAlgn="base">
              <a:spcBef>
                <a:spcPct val="0"/>
              </a:spcBef>
              <a:spcAft>
                <a:spcPct val="0"/>
              </a:spcAft>
              <a:defRPr>
                <a:solidFill>
                  <a:schemeClr val="tx1"/>
                </a:solidFill>
                <a:latin typeface="Calibri" charset="0"/>
              </a:defRPr>
            </a:lvl9pPr>
          </a:lstStyle>
          <a:p>
            <a:pPr fontAlgn="base">
              <a:spcBef>
                <a:spcPct val="0"/>
              </a:spcBef>
              <a:spcAft>
                <a:spcPct val="0"/>
              </a:spcAft>
            </a:pPr>
            <a:fld id="{E8ECB080-331E-8649-9643-F26541D5B46A}" type="slidenum">
              <a:rPr lang="it-IT" altLang="x-none">
                <a:latin typeface="Arial" charset="0"/>
              </a:rPr>
              <a:pPr fontAlgn="base">
                <a:spcBef>
                  <a:spcPct val="0"/>
                </a:spcBef>
                <a:spcAft>
                  <a:spcPct val="0"/>
                </a:spcAft>
              </a:pPr>
              <a:t>56</a:t>
            </a:fld>
            <a:endParaRPr lang="it-IT" altLang="x-none">
              <a:latin typeface="Arial" charset="0"/>
            </a:endParaRPr>
          </a:p>
        </p:txBody>
      </p:sp>
    </p:spTree>
    <p:extLst>
      <p:ext uri="{BB962C8B-B14F-4D97-AF65-F5344CB8AC3E}">
        <p14:creationId xmlns:p14="http://schemas.microsoft.com/office/powerpoint/2010/main" val="355462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10000"/>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Wakefulness is maintained by the combined excitatory influence of forebrain-projecting noradrenergic (locus coeruleus), histaminergic (tuberomammillary nucleus), serotoninergic (dorsal raphe), and cholinergic cell groups located at or near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mesopontine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junction.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Sleep is initiated and maintained by neurons in the median preoptic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MnPO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ventrolateral preoptic (VLPO) nuclei via inhibitory projections to the more rostrally situated wakefulness-promoting cell groups.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Hypocretin (orexin) neurons located in the lateral hypothalamus reinforce activity in the brainstem arousal pathways and also stabilize both sleep and wakefulness.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suprachiasmatic nuclei (SCN) determine the timing of the sleep-wake cycle and help to “consolidate” these behavioral states.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pineal gland produces melatonin, a hormone thought to function as a hypnotic signal.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cerebral cortex and medullary brainstem also contain subpopulations of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γ</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-amino butyric acid (GABA)-</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ergic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sleep-active neurons.</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F2A5D137-608F-4D25-9CF5-3A98AEEC0FA8}" type="slidenum">
              <a:rPr lang="it-IT" smtClean="0"/>
              <a:pPr/>
              <a:t>6</a:t>
            </a:fld>
            <a:endParaRPr lang="it-IT"/>
          </a:p>
        </p:txBody>
      </p:sp>
    </p:spTree>
    <p:extLst>
      <p:ext uri="{BB962C8B-B14F-4D97-AF65-F5344CB8AC3E}">
        <p14:creationId xmlns:p14="http://schemas.microsoft.com/office/powerpoint/2010/main" val="978523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en-US" dirty="0"/>
              <a:t>Action on MT1 receptors</a:t>
            </a:r>
          </a:p>
          <a:p>
            <a:r>
              <a:rPr lang="en-US" dirty="0"/>
              <a:t>contribute to sleep-promoting</a:t>
            </a:r>
          </a:p>
          <a:p>
            <a:r>
              <a:rPr lang="en-US" dirty="0"/>
              <a:t>effects; action on MT2</a:t>
            </a:r>
          </a:p>
          <a:p>
            <a:r>
              <a:rPr lang="en-US" dirty="0"/>
              <a:t>receptors apparently mediate</a:t>
            </a:r>
          </a:p>
          <a:p>
            <a:r>
              <a:rPr lang="en-US" dirty="0"/>
              <a:t>effects on circadian rhythms</a:t>
            </a:r>
            <a:endParaRPr lang="it-IT" dirty="0"/>
          </a:p>
          <a:p>
            <a:endParaRPr lang="en-US" dirty="0"/>
          </a:p>
          <a:p>
            <a:endParaRPr lang="en-US" dirty="0"/>
          </a:p>
          <a:p>
            <a:endParaRPr lang="en-US" dirty="0"/>
          </a:p>
          <a:p>
            <a:r>
              <a:rPr lang="en-US" dirty="0"/>
              <a:t>Regulation of melatonin production and receptor function. Melatonin is synthesized in the pineal gland and in the retina. In the pineal gland, melatonin (MLT) synthesis follows a rhythm driven by the suprachiasmatic nucleus, the master biological clock. Neural signals from the SCN follow a </a:t>
            </a:r>
            <a:r>
              <a:rPr lang="en-US" dirty="0" err="1"/>
              <a:t>multisynaptic</a:t>
            </a:r>
            <a:r>
              <a:rPr lang="en-US" dirty="0"/>
              <a:t> pathway to the superior cervical ganglia. Norepinephrine released from postganglionic fibers activates α1- and β1-adrenoceptors in the </a:t>
            </a:r>
            <a:r>
              <a:rPr lang="en-US" dirty="0" err="1"/>
              <a:t>pinealocyte</a:t>
            </a:r>
            <a:r>
              <a:rPr lang="en-US" dirty="0"/>
              <a:t>, leading to increases in second messengers (i.e., </a:t>
            </a:r>
            <a:r>
              <a:rPr lang="en-US" dirty="0" err="1"/>
              <a:t>cAMP</a:t>
            </a:r>
            <a:r>
              <a:rPr lang="en-US" dirty="0"/>
              <a:t> and inositol trisphosphate) and the activity of AA-NAT, the rate-limiting step in melatonin synthesis. The system is dramatically inhibited by light, the external cue that allows entrainment to the environmental light/dark cycle. The photic signal received by the retina is transmitted to the SCN via the </a:t>
            </a:r>
            <a:r>
              <a:rPr lang="en-US" dirty="0" err="1"/>
              <a:t>retinohypothalamic</a:t>
            </a:r>
            <a:r>
              <a:rPr lang="en-US" dirty="0"/>
              <a:t> tract, which originates in a subset of retinal ganglion cells. Pineal melatonin thus serves as the internal signal that relays day length, allowing regulation of neuronal activity (MT1) and circadian rhythms (MT1, MT2) in the SCN (</a:t>
            </a:r>
            <a:r>
              <a:rPr lang="en-US" dirty="0" err="1"/>
              <a:t>Dubocovich</a:t>
            </a:r>
            <a:r>
              <a:rPr lang="en-US" dirty="0"/>
              <a:t>, 2007), of neurochemical function in brain through the MT1 and MT2 receptors (</a:t>
            </a:r>
            <a:r>
              <a:rPr lang="en-US" dirty="0" err="1"/>
              <a:t>Dubocovich</a:t>
            </a:r>
            <a:r>
              <a:rPr lang="en-US" dirty="0"/>
              <a:t>, 2006), of vascular tone through activation of MT1 (constriction) and MT2 receptors (dilation) in arterial beds (</a:t>
            </a:r>
            <a:r>
              <a:rPr lang="en-US" dirty="0" err="1"/>
              <a:t>Masana</a:t>
            </a:r>
            <a:r>
              <a:rPr lang="en-US" dirty="0"/>
              <a:t> et al., 2002), and seasonal changes in reproductive physiology and behavior through activation of MT1 receptors in the pars </a:t>
            </a:r>
            <a:r>
              <a:rPr lang="en-US" dirty="0" err="1"/>
              <a:t>tuberalis</a:t>
            </a:r>
            <a:r>
              <a:rPr lang="en-US" dirty="0"/>
              <a:t> (Duncan, 2007). The pars </a:t>
            </a:r>
            <a:r>
              <a:rPr lang="en-US" dirty="0" err="1"/>
              <a:t>tuberalis</a:t>
            </a:r>
            <a:r>
              <a:rPr lang="en-US" dirty="0"/>
              <a:t> of the pituitary gland interprets this rhythmic melatonin signal and generates a precise cycle of expression of circadian genes through activation of MT1 receptors. Melatonin synthesis in the photoreceptors of the retina follows a similar circadian rhythm generated by local oscillators (</a:t>
            </a:r>
            <a:r>
              <a:rPr lang="en-US" dirty="0" err="1"/>
              <a:t>Tosini</a:t>
            </a:r>
            <a:r>
              <a:rPr lang="en-US" dirty="0"/>
              <a:t> et al., 2007). Activation of MT1 and MT2 melatonin receptors regulate retina function and hence transmission of photic information to the brain (</a:t>
            </a:r>
            <a:r>
              <a:rPr lang="en-US" dirty="0" err="1"/>
              <a:t>Dubocovich</a:t>
            </a:r>
            <a:r>
              <a:rPr lang="en-US" dirty="0"/>
              <a:t> et al., 1997). [Adapted from </a:t>
            </a:r>
            <a:r>
              <a:rPr lang="en-US" dirty="0" err="1"/>
              <a:t>Dubocovich</a:t>
            </a:r>
            <a:r>
              <a:rPr lang="en-US" dirty="0"/>
              <a:t> ML and </a:t>
            </a:r>
            <a:r>
              <a:rPr lang="en-US" dirty="0" err="1"/>
              <a:t>Masana</a:t>
            </a:r>
            <a:r>
              <a:rPr lang="en-US" dirty="0"/>
              <a:t> M (2003) Melatonin receptor signaling, in Encyclopedia of Hormones and Related Cell Regulators (Henry H and Norman A </a:t>
            </a:r>
            <a:r>
              <a:rPr lang="en-US" dirty="0" err="1"/>
              <a:t>eds</a:t>
            </a:r>
            <a:r>
              <a:rPr lang="en-US" dirty="0"/>
              <a:t>), pp 638–644, Academic Press, San Diego, CA. Copyright © 2003 Academic Press. Used with permission.]</a:t>
            </a:r>
            <a:endParaRPr lang="it-IT" dirty="0"/>
          </a:p>
        </p:txBody>
      </p:sp>
      <p:sp>
        <p:nvSpPr>
          <p:cNvPr id="4" name="Segnaposto numero diapositiva 3"/>
          <p:cNvSpPr>
            <a:spLocks noGrp="1"/>
          </p:cNvSpPr>
          <p:nvPr>
            <p:ph type="sldNum" sz="quarter" idx="10"/>
          </p:nvPr>
        </p:nvSpPr>
        <p:spPr/>
        <p:txBody>
          <a:bodyPr/>
          <a:lstStyle/>
          <a:p>
            <a:fld id="{DDE4DA6A-9A23-4A31-BA34-46E75178F93B}" type="slidenum">
              <a:rPr lang="it-IT" smtClean="0"/>
              <a:t>8</a:t>
            </a:fld>
            <a:endParaRPr lang="it-IT"/>
          </a:p>
        </p:txBody>
      </p:sp>
    </p:spTree>
    <p:extLst>
      <p:ext uri="{BB962C8B-B14F-4D97-AF65-F5344CB8AC3E}">
        <p14:creationId xmlns:p14="http://schemas.microsoft.com/office/powerpoint/2010/main" val="41321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Brainstem-mediated</a:t>
            </a:r>
            <a:r>
              <a:rPr lang="it-IT" dirty="0"/>
              <a:t> </a:t>
            </a:r>
            <a:r>
              <a:rPr lang="it-IT" dirty="0" err="1"/>
              <a:t>arousal</a:t>
            </a:r>
            <a:r>
              <a:rPr lang="it-IT" dirty="0"/>
              <a:t> and </a:t>
            </a:r>
            <a:r>
              <a:rPr lang="it-IT" dirty="0" err="1"/>
              <a:t>sleep</a:t>
            </a:r>
            <a:r>
              <a:rPr lang="it-IT" dirty="0"/>
              <a:t> </a:t>
            </a:r>
            <a:r>
              <a:rPr lang="it-IT" dirty="0" err="1"/>
              <a:t>induction</a:t>
            </a:r>
            <a:r>
              <a:rPr lang="it-IT" dirty="0"/>
              <a:t>. The </a:t>
            </a:r>
            <a:r>
              <a:rPr lang="it-IT" dirty="0" err="1"/>
              <a:t>reticular</a:t>
            </a:r>
            <a:r>
              <a:rPr lang="it-IT" dirty="0"/>
              <a:t> </a:t>
            </a:r>
            <a:r>
              <a:rPr lang="it-IT" dirty="0" err="1"/>
              <a:t>activating</a:t>
            </a:r>
            <a:r>
              <a:rPr lang="it-IT" dirty="0"/>
              <a:t> system (RAS) </a:t>
            </a:r>
            <a:r>
              <a:rPr lang="it-IT" dirty="0" err="1"/>
              <a:t>oversees</a:t>
            </a:r>
            <a:r>
              <a:rPr lang="it-IT" dirty="0"/>
              <a:t> the </a:t>
            </a:r>
            <a:r>
              <a:rPr lang="it-IT" dirty="0" err="1"/>
              <a:t>wakefulness</a:t>
            </a:r>
            <a:r>
              <a:rPr lang="it-IT" dirty="0"/>
              <a:t> state </a:t>
            </a:r>
            <a:r>
              <a:rPr lang="it-IT" dirty="0" err="1"/>
              <a:t>through</a:t>
            </a:r>
            <a:r>
              <a:rPr lang="it-IT" dirty="0"/>
              <a:t> activity of </a:t>
            </a:r>
            <a:r>
              <a:rPr lang="it-IT" dirty="0" err="1"/>
              <a:t>four</a:t>
            </a:r>
            <a:r>
              <a:rPr lang="it-IT" dirty="0"/>
              <a:t> </a:t>
            </a:r>
            <a:r>
              <a:rPr lang="it-IT" dirty="0" err="1"/>
              <a:t>subnuclei</a:t>
            </a:r>
            <a:r>
              <a:rPr lang="it-IT" dirty="0"/>
              <a:t>: (1) the locus </a:t>
            </a:r>
            <a:r>
              <a:rPr lang="it-IT" dirty="0" err="1"/>
              <a:t>ceruleus</a:t>
            </a:r>
            <a:r>
              <a:rPr lang="it-IT" dirty="0"/>
              <a:t> (LC), </a:t>
            </a:r>
            <a:r>
              <a:rPr lang="it-IT" dirty="0" err="1"/>
              <a:t>which</a:t>
            </a:r>
            <a:r>
              <a:rPr lang="it-IT" dirty="0"/>
              <a:t> releases </a:t>
            </a:r>
            <a:r>
              <a:rPr lang="it-IT" dirty="0" err="1"/>
              <a:t>norepinephrine</a:t>
            </a:r>
            <a:r>
              <a:rPr lang="it-IT" dirty="0"/>
              <a:t> (NE); (2) the </a:t>
            </a:r>
            <a:r>
              <a:rPr lang="it-IT" dirty="0" err="1"/>
              <a:t>dorsal</a:t>
            </a:r>
            <a:r>
              <a:rPr lang="it-IT" dirty="0"/>
              <a:t> </a:t>
            </a:r>
            <a:r>
              <a:rPr lang="it-IT" dirty="0" err="1"/>
              <a:t>raphe</a:t>
            </a:r>
            <a:r>
              <a:rPr lang="it-IT" dirty="0"/>
              <a:t> nuclei (DRN), </a:t>
            </a:r>
            <a:r>
              <a:rPr lang="it-IT" dirty="0" err="1"/>
              <a:t>which</a:t>
            </a:r>
            <a:r>
              <a:rPr lang="it-IT" dirty="0"/>
              <a:t> release </a:t>
            </a:r>
            <a:r>
              <a:rPr lang="it-IT" dirty="0" err="1"/>
              <a:t>serotonin</a:t>
            </a:r>
            <a:r>
              <a:rPr lang="it-IT" dirty="0"/>
              <a:t> (5-HT); (3) the </a:t>
            </a:r>
            <a:r>
              <a:rPr lang="it-IT" dirty="0" err="1"/>
              <a:t>pedunculopontine</a:t>
            </a:r>
            <a:r>
              <a:rPr lang="it-IT" dirty="0"/>
              <a:t> (PPT) nuclei; and (4) the </a:t>
            </a:r>
            <a:r>
              <a:rPr lang="it-IT" dirty="0" err="1"/>
              <a:t>laterodorsal</a:t>
            </a:r>
            <a:r>
              <a:rPr lang="it-IT" dirty="0"/>
              <a:t> </a:t>
            </a:r>
            <a:r>
              <a:rPr lang="it-IT" dirty="0" err="1"/>
              <a:t>tegmentum</a:t>
            </a:r>
            <a:r>
              <a:rPr lang="it-IT" dirty="0"/>
              <a:t> (LDT), </a:t>
            </a:r>
            <a:r>
              <a:rPr lang="it-IT" dirty="0" err="1"/>
              <a:t>which</a:t>
            </a:r>
            <a:r>
              <a:rPr lang="it-IT" dirty="0"/>
              <a:t> </a:t>
            </a:r>
            <a:r>
              <a:rPr lang="it-IT" dirty="0" err="1"/>
              <a:t>is</a:t>
            </a:r>
            <a:r>
              <a:rPr lang="it-IT" dirty="0"/>
              <a:t> </a:t>
            </a:r>
            <a:r>
              <a:rPr lang="it-IT" dirty="0" err="1"/>
              <a:t>associated</a:t>
            </a:r>
            <a:r>
              <a:rPr lang="it-IT" dirty="0"/>
              <a:t> with </a:t>
            </a:r>
            <a:r>
              <a:rPr lang="it-IT" dirty="0" err="1"/>
              <a:t>acetylcholine</a:t>
            </a:r>
            <a:r>
              <a:rPr lang="it-IT" dirty="0"/>
              <a:t> (</a:t>
            </a:r>
            <a:r>
              <a:rPr lang="it-IT" dirty="0" err="1"/>
              <a:t>Ach</a:t>
            </a:r>
            <a:r>
              <a:rPr lang="it-IT" dirty="0"/>
              <a:t>). The PPT-LDT </a:t>
            </a:r>
            <a:r>
              <a:rPr lang="it-IT" dirty="0" err="1"/>
              <a:t>neurons</a:t>
            </a:r>
            <a:r>
              <a:rPr lang="it-IT" dirty="0"/>
              <a:t> are </a:t>
            </a:r>
            <a:r>
              <a:rPr lang="it-IT" dirty="0" err="1"/>
              <a:t>active</a:t>
            </a:r>
            <a:r>
              <a:rPr lang="it-IT" dirty="0"/>
              <a:t> in </a:t>
            </a:r>
            <a:r>
              <a:rPr lang="it-IT" dirty="0" err="1"/>
              <a:t>wakefulness</a:t>
            </a:r>
            <a:r>
              <a:rPr lang="it-IT" dirty="0"/>
              <a:t> sa </a:t>
            </a:r>
            <a:r>
              <a:rPr lang="it-IT" dirty="0" err="1"/>
              <a:t>well</a:t>
            </a:r>
            <a:r>
              <a:rPr lang="it-IT" dirty="0"/>
              <a:t> </a:t>
            </a:r>
            <a:r>
              <a:rPr lang="it-IT" dirty="0" err="1"/>
              <a:t>as</a:t>
            </a:r>
            <a:r>
              <a:rPr lang="it-IT" dirty="0"/>
              <a:t> REM </a:t>
            </a:r>
            <a:r>
              <a:rPr lang="it-IT" dirty="0" err="1"/>
              <a:t>sleep</a:t>
            </a:r>
            <a:r>
              <a:rPr lang="it-IT" dirty="0"/>
              <a:t> and are </a:t>
            </a:r>
            <a:r>
              <a:rPr lang="it-IT" dirty="0" err="1"/>
              <a:t>believed</a:t>
            </a:r>
            <a:r>
              <a:rPr lang="it-IT" dirty="0"/>
              <a:t> to be the REM “on” switch. </a:t>
            </a:r>
            <a:r>
              <a:rPr lang="it-IT" dirty="0" err="1"/>
              <a:t>Lesions</a:t>
            </a:r>
            <a:r>
              <a:rPr lang="it-IT" dirty="0"/>
              <a:t> in the PPT-LDT area do </a:t>
            </a:r>
            <a:r>
              <a:rPr lang="it-IT" dirty="0" err="1"/>
              <a:t>not</a:t>
            </a:r>
            <a:r>
              <a:rPr lang="it-IT" dirty="0"/>
              <a:t> </a:t>
            </a:r>
            <a:r>
              <a:rPr lang="it-IT" dirty="0" err="1"/>
              <a:t>affect</a:t>
            </a:r>
            <a:r>
              <a:rPr lang="it-IT" dirty="0"/>
              <a:t> </a:t>
            </a:r>
            <a:r>
              <a:rPr lang="it-IT" dirty="0" err="1"/>
              <a:t>wakefulness</a:t>
            </a:r>
            <a:r>
              <a:rPr lang="it-IT" dirty="0"/>
              <a:t> </a:t>
            </a:r>
            <a:r>
              <a:rPr lang="it-IT" dirty="0" err="1"/>
              <a:t>but</a:t>
            </a:r>
            <a:r>
              <a:rPr lang="it-IT" dirty="0"/>
              <a:t> lead to </a:t>
            </a:r>
            <a:r>
              <a:rPr lang="it-IT" dirty="0" err="1"/>
              <a:t>loss</a:t>
            </a:r>
            <a:r>
              <a:rPr lang="it-IT" dirty="0"/>
              <a:t> of REM </a:t>
            </a:r>
            <a:r>
              <a:rPr lang="it-IT" dirty="0" err="1"/>
              <a:t>sleep</a:t>
            </a:r>
            <a:r>
              <a:rPr lang="it-IT" dirty="0"/>
              <a:t>. Slow-</a:t>
            </a:r>
            <a:r>
              <a:rPr lang="it-IT" dirty="0" err="1"/>
              <a:t>wave</a:t>
            </a:r>
            <a:r>
              <a:rPr lang="it-IT" dirty="0"/>
              <a:t> </a:t>
            </a:r>
            <a:r>
              <a:rPr lang="it-IT" dirty="0" err="1"/>
              <a:t>sleep</a:t>
            </a:r>
            <a:r>
              <a:rPr lang="it-IT" dirty="0"/>
              <a:t> (SWS) </a:t>
            </a:r>
            <a:r>
              <a:rPr lang="it-IT" dirty="0" err="1"/>
              <a:t>is</a:t>
            </a:r>
            <a:r>
              <a:rPr lang="it-IT" dirty="0"/>
              <a:t> </a:t>
            </a:r>
            <a:r>
              <a:rPr lang="it-IT" dirty="0" err="1"/>
              <a:t>modulated</a:t>
            </a:r>
            <a:r>
              <a:rPr lang="it-IT" dirty="0"/>
              <a:t> </a:t>
            </a:r>
            <a:r>
              <a:rPr lang="it-IT" dirty="0" err="1"/>
              <a:t>through</a:t>
            </a:r>
            <a:r>
              <a:rPr lang="it-IT" dirty="0"/>
              <a:t> the LC and DRN by </a:t>
            </a:r>
            <a:r>
              <a:rPr lang="it-IT" dirty="0" err="1"/>
              <a:t>decreasing</a:t>
            </a:r>
            <a:r>
              <a:rPr lang="it-IT" dirty="0"/>
              <a:t> the release of NE. </a:t>
            </a:r>
            <a:r>
              <a:rPr lang="it-IT" dirty="0" err="1"/>
              <a:t>Wakefulness</a:t>
            </a:r>
            <a:r>
              <a:rPr lang="it-IT" dirty="0"/>
              <a:t> </a:t>
            </a:r>
            <a:r>
              <a:rPr lang="it-IT" dirty="0" err="1"/>
              <a:t>is</a:t>
            </a:r>
            <a:r>
              <a:rPr lang="it-IT" dirty="0"/>
              <a:t> </a:t>
            </a:r>
            <a:r>
              <a:rPr lang="it-IT" dirty="0" err="1"/>
              <a:t>achieved</a:t>
            </a:r>
            <a:r>
              <a:rPr lang="it-IT" dirty="0"/>
              <a:t> </a:t>
            </a:r>
            <a:r>
              <a:rPr lang="it-IT" dirty="0" err="1"/>
              <a:t>through</a:t>
            </a:r>
            <a:r>
              <a:rPr lang="it-IT" dirty="0"/>
              <a:t> the </a:t>
            </a:r>
            <a:r>
              <a:rPr lang="it-IT" dirty="0" err="1"/>
              <a:t>combined</a:t>
            </a:r>
            <a:r>
              <a:rPr lang="it-IT" dirty="0"/>
              <a:t> activity of the PPT, LC, and DRN nuclei </a:t>
            </a:r>
            <a:r>
              <a:rPr lang="it-IT" dirty="0" err="1"/>
              <a:t>releasing</a:t>
            </a:r>
            <a:r>
              <a:rPr lang="it-IT" dirty="0"/>
              <a:t> </a:t>
            </a:r>
            <a:r>
              <a:rPr lang="it-IT" dirty="0" err="1"/>
              <a:t>Ach</a:t>
            </a:r>
            <a:r>
              <a:rPr lang="it-IT" dirty="0"/>
              <a:t>, NE, and 5-HT, </a:t>
            </a:r>
            <a:r>
              <a:rPr lang="it-IT" dirty="0" err="1"/>
              <a:t>respectively</a:t>
            </a:r>
            <a:r>
              <a:rPr lang="it-IT" dirty="0"/>
              <a:t>. The </a:t>
            </a:r>
            <a:r>
              <a:rPr lang="it-IT" dirty="0" err="1"/>
              <a:t>primary</a:t>
            </a:r>
            <a:r>
              <a:rPr lang="it-IT" dirty="0"/>
              <a:t> </a:t>
            </a:r>
            <a:r>
              <a:rPr lang="it-IT" dirty="0" err="1"/>
              <a:t>neurotransmitter</a:t>
            </a:r>
            <a:r>
              <a:rPr lang="it-IT" dirty="0"/>
              <a:t> of REM </a:t>
            </a:r>
            <a:r>
              <a:rPr lang="it-IT" dirty="0" err="1"/>
              <a:t>is</a:t>
            </a:r>
            <a:r>
              <a:rPr lang="it-IT" dirty="0"/>
              <a:t> </a:t>
            </a:r>
            <a:r>
              <a:rPr lang="it-IT" dirty="0" err="1"/>
              <a:t>Ach</a:t>
            </a:r>
            <a:r>
              <a:rPr lang="it-IT" dirty="0"/>
              <a:t>. SWS </a:t>
            </a:r>
            <a:r>
              <a:rPr lang="it-IT" dirty="0" err="1"/>
              <a:t>is</a:t>
            </a:r>
            <a:r>
              <a:rPr lang="it-IT" dirty="0"/>
              <a:t> </a:t>
            </a:r>
            <a:r>
              <a:rPr lang="it-IT" dirty="0" err="1"/>
              <a:t>achieved</a:t>
            </a:r>
            <a:r>
              <a:rPr lang="it-IT" dirty="0"/>
              <a:t> </a:t>
            </a:r>
            <a:r>
              <a:rPr lang="it-IT" dirty="0" err="1"/>
              <a:t>through</a:t>
            </a:r>
            <a:r>
              <a:rPr lang="it-IT" dirty="0"/>
              <a:t> </a:t>
            </a:r>
            <a:r>
              <a:rPr lang="it-IT" dirty="0" err="1"/>
              <a:t>suppression</a:t>
            </a:r>
            <a:r>
              <a:rPr lang="it-IT" dirty="0"/>
              <a:t> of the </a:t>
            </a:r>
            <a:r>
              <a:rPr lang="it-IT" dirty="0" err="1"/>
              <a:t>wakefulness</a:t>
            </a:r>
            <a:r>
              <a:rPr lang="it-IT" dirty="0"/>
              <a:t> </a:t>
            </a:r>
            <a:r>
              <a:rPr lang="it-IT" dirty="0" err="1"/>
              <a:t>neurotransmitters</a:t>
            </a:r>
            <a:r>
              <a:rPr lang="it-IT" dirty="0"/>
              <a:t> NE and 5-HT and release of </a:t>
            </a:r>
            <a:r>
              <a:rPr lang="it-IT" dirty="0" err="1"/>
              <a:t>Ach</a:t>
            </a:r>
            <a:r>
              <a:rPr lang="it-IT" dirty="0"/>
              <a:t>. GLY, </a:t>
            </a:r>
            <a:r>
              <a:rPr lang="it-IT" dirty="0" err="1"/>
              <a:t>glycine</a:t>
            </a:r>
            <a:r>
              <a:rPr lang="it-IT" dirty="0"/>
              <a:t>.</a:t>
            </a:r>
          </a:p>
        </p:txBody>
      </p:sp>
      <p:sp>
        <p:nvSpPr>
          <p:cNvPr id="4" name="Segnaposto numero diapositiva 3"/>
          <p:cNvSpPr>
            <a:spLocks noGrp="1"/>
          </p:cNvSpPr>
          <p:nvPr>
            <p:ph type="sldNum" sz="quarter" idx="5"/>
          </p:nvPr>
        </p:nvSpPr>
        <p:spPr/>
        <p:txBody>
          <a:bodyPr/>
          <a:lstStyle/>
          <a:p>
            <a:fld id="{F2A5D137-608F-4D25-9CF5-3A98AEEC0FA8}" type="slidenum">
              <a:rPr lang="it-IT" smtClean="0"/>
              <a:pPr/>
              <a:t>15</a:t>
            </a:fld>
            <a:endParaRPr lang="it-IT"/>
          </a:p>
        </p:txBody>
      </p:sp>
    </p:spTree>
    <p:extLst>
      <p:ext uri="{BB962C8B-B14F-4D97-AF65-F5344CB8AC3E}">
        <p14:creationId xmlns:p14="http://schemas.microsoft.com/office/powerpoint/2010/main" val="16994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B2F32072-31BE-4EB5-8C1B-1CB90E50D593}" type="slidenum">
              <a:rPr lang="it-IT" smtClean="0"/>
              <a:pPr/>
              <a:t>17</a:t>
            </a:fld>
            <a:endParaRPr lang="it-IT"/>
          </a:p>
        </p:txBody>
      </p:sp>
    </p:spTree>
    <p:extLst>
      <p:ext uri="{BB962C8B-B14F-4D97-AF65-F5344CB8AC3E}">
        <p14:creationId xmlns:p14="http://schemas.microsoft.com/office/powerpoint/2010/main" val="182907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La luce percepita dalle </a:t>
            </a:r>
            <a:r>
              <a:rPr lang="it-IT" sz="1200" b="0" i="0" u="none" strike="noStrike" kern="1200" dirty="0">
                <a:solidFill>
                  <a:schemeClr val="tx1"/>
                </a:solidFill>
                <a:effectLst/>
                <a:latin typeface="+mn-lt"/>
                <a:ea typeface="+mn-ea"/>
                <a:cs typeface="+mn-cs"/>
              </a:rPr>
              <a:t>cellule gangliari retiniche</a:t>
            </a:r>
            <a:r>
              <a:rPr lang="it-IT" sz="1200" b="0" i="0" kern="1200" dirty="0">
                <a:solidFill>
                  <a:schemeClr val="tx1"/>
                </a:solidFill>
                <a:effectLst/>
                <a:latin typeface="+mn-lt"/>
                <a:ea typeface="+mn-ea"/>
                <a:cs typeface="+mn-cs"/>
              </a:rPr>
              <a:t> FOTORECETTORI viene trasformata in </a:t>
            </a:r>
            <a:r>
              <a:rPr lang="it-IT" sz="1200" b="0" i="0" u="none" strike="noStrike" kern="1200" dirty="0">
                <a:solidFill>
                  <a:schemeClr val="tx1"/>
                </a:solidFill>
                <a:effectLst/>
                <a:latin typeface="+mn-lt"/>
                <a:ea typeface="+mn-ea"/>
                <a:cs typeface="+mn-cs"/>
              </a:rPr>
              <a:t>impulso elettrico</a:t>
            </a:r>
            <a:r>
              <a:rPr lang="it-IT" sz="1200" b="0" i="0" kern="1200" dirty="0">
                <a:solidFill>
                  <a:schemeClr val="tx1"/>
                </a:solidFill>
                <a:effectLst/>
                <a:latin typeface="+mn-lt"/>
                <a:ea typeface="+mn-ea"/>
                <a:cs typeface="+mn-cs"/>
              </a:rPr>
              <a:t> e trasferita al </a:t>
            </a:r>
            <a:r>
              <a:rPr lang="it-IT" sz="1200" b="0" i="0" u="none" strike="noStrike" kern="1200" dirty="0">
                <a:solidFill>
                  <a:schemeClr val="tx1"/>
                </a:solidFill>
                <a:effectLst/>
                <a:latin typeface="+mn-lt"/>
                <a:ea typeface="+mn-ea"/>
                <a:cs typeface="+mn-cs"/>
              </a:rPr>
              <a:t>nucleo soprachiasmatico</a:t>
            </a:r>
            <a:r>
              <a:rPr lang="it-IT" sz="1200" b="0" i="0" kern="1200" dirty="0">
                <a:solidFill>
                  <a:schemeClr val="tx1"/>
                </a:solidFill>
                <a:effectLst/>
                <a:latin typeface="+mn-lt"/>
                <a:ea typeface="+mn-ea"/>
                <a:cs typeface="+mn-cs"/>
              </a:rPr>
              <a:t> (SCN) tramite il </a:t>
            </a:r>
            <a:r>
              <a:rPr lang="it-IT" sz="1200" b="0" i="0" u="none" strike="noStrike" kern="1200" dirty="0">
                <a:solidFill>
                  <a:schemeClr val="tx1"/>
                </a:solidFill>
                <a:effectLst/>
                <a:latin typeface="+mn-lt"/>
                <a:ea typeface="+mn-ea"/>
                <a:cs typeface="+mn-cs"/>
              </a:rPr>
              <a:t>fascio  </a:t>
            </a:r>
            <a:r>
              <a:rPr lang="it-IT" sz="1200" b="0" i="0" u="none" strike="noStrike" kern="1200" dirty="0" err="1">
                <a:solidFill>
                  <a:schemeClr val="tx1"/>
                </a:solidFill>
                <a:effectLst/>
                <a:latin typeface="+mn-lt"/>
                <a:ea typeface="+mn-ea"/>
                <a:cs typeface="+mn-cs"/>
              </a:rPr>
              <a:t>retinoipotalamico</a:t>
            </a:r>
            <a:r>
              <a:rPr lang="it-IT" sz="1200" b="0" i="0" kern="1200" dirty="0">
                <a:solidFill>
                  <a:schemeClr val="tx1"/>
                </a:solidFill>
                <a:effectLst/>
                <a:latin typeface="+mn-lt"/>
                <a:ea typeface="+mn-ea"/>
                <a:cs typeface="+mn-cs"/>
              </a:rPr>
              <a:t> (RTH) In seguito, l'impulso passa all'</a:t>
            </a:r>
            <a:r>
              <a:rPr lang="it-IT" sz="1200" b="0" i="0" u="none" strike="noStrike" kern="1200" dirty="0">
                <a:solidFill>
                  <a:schemeClr val="tx1"/>
                </a:solidFill>
                <a:effectLst/>
                <a:latin typeface="+mn-lt"/>
                <a:ea typeface="+mn-ea"/>
                <a:cs typeface="+mn-cs"/>
              </a:rPr>
              <a:t>ipotalamo laterale</a:t>
            </a:r>
            <a:r>
              <a:rPr lang="it-IT" sz="1200" b="0" i="0" kern="1200" dirty="0">
                <a:solidFill>
                  <a:schemeClr val="tx1"/>
                </a:solidFill>
                <a:effectLst/>
                <a:latin typeface="+mn-lt"/>
                <a:ea typeface="+mn-ea"/>
                <a:cs typeface="+mn-cs"/>
              </a:rPr>
              <a:t>; da qui al </a:t>
            </a:r>
            <a:r>
              <a:rPr lang="it-IT" sz="1200" b="0" i="0" u="none" strike="noStrike" kern="1200" dirty="0">
                <a:solidFill>
                  <a:schemeClr val="tx1"/>
                </a:solidFill>
                <a:effectLst/>
                <a:latin typeface="+mn-lt"/>
                <a:ea typeface="+mn-ea"/>
                <a:cs typeface="+mn-cs"/>
              </a:rPr>
              <a:t>tronco cerebrale</a:t>
            </a:r>
            <a:r>
              <a:rPr lang="it-IT" sz="1200" b="0" i="0" kern="1200" dirty="0">
                <a:solidFill>
                  <a:schemeClr val="tx1"/>
                </a:solidFill>
                <a:effectLst/>
                <a:latin typeface="+mn-lt"/>
                <a:ea typeface="+mn-ea"/>
                <a:cs typeface="+mn-cs"/>
              </a:rPr>
              <a:t> tramite il </a:t>
            </a:r>
            <a:r>
              <a:rPr lang="it-IT" sz="1200" b="0" i="0" u="none" strike="noStrike" kern="1200" dirty="0">
                <a:solidFill>
                  <a:schemeClr val="tx1"/>
                </a:solidFill>
                <a:effectLst/>
                <a:latin typeface="+mn-lt"/>
                <a:ea typeface="+mn-ea"/>
                <a:cs typeface="+mn-cs"/>
              </a:rPr>
              <a:t>fascio prosencefalico mediale</a:t>
            </a:r>
            <a:r>
              <a:rPr lang="it-IT" sz="1200" b="0" i="0" kern="1200" dirty="0">
                <a:solidFill>
                  <a:schemeClr val="tx1"/>
                </a:solidFill>
                <a:effectLst/>
                <a:latin typeface="+mn-lt"/>
                <a:ea typeface="+mn-ea"/>
                <a:cs typeface="+mn-cs"/>
              </a:rPr>
              <a:t> e alla </a:t>
            </a:r>
            <a:r>
              <a:rPr lang="it-IT" sz="1200" b="0" i="0" u="none" strike="noStrike" kern="1200" dirty="0">
                <a:solidFill>
                  <a:schemeClr val="tx1"/>
                </a:solidFill>
                <a:effectLst/>
                <a:latin typeface="+mn-lt"/>
                <a:ea typeface="+mn-ea"/>
                <a:cs typeface="+mn-cs"/>
                <a:hlinkClick r:id="rId3" tooltip="Colonna intermediolaterale (la pagina non esiste)"/>
              </a:rPr>
              <a:t>colonna </a:t>
            </a:r>
            <a:r>
              <a:rPr lang="it-IT" sz="1200" b="0" i="0" u="none" strike="noStrike" kern="1200" dirty="0" err="1">
                <a:solidFill>
                  <a:schemeClr val="tx1"/>
                </a:solidFill>
                <a:effectLst/>
                <a:latin typeface="+mn-lt"/>
                <a:ea typeface="+mn-ea"/>
                <a:cs typeface="+mn-cs"/>
                <a:hlinkClick r:id="rId3" tooltip="Colonna intermediolaterale (la pagina non esiste)"/>
              </a:rPr>
              <a:t>intermediolaterale</a:t>
            </a:r>
            <a:r>
              <a:rPr lang="it-IT" sz="1200" b="0" i="0" kern="1200" dirty="0">
                <a:solidFill>
                  <a:schemeClr val="tx1"/>
                </a:solidFill>
                <a:effectLst/>
                <a:latin typeface="+mn-lt"/>
                <a:ea typeface="+mn-ea"/>
                <a:cs typeface="+mn-cs"/>
              </a:rPr>
              <a:t> della porzione cervicale del </a:t>
            </a:r>
            <a:r>
              <a:rPr lang="it-IT" sz="1200" b="0" i="0" u="none" strike="noStrike" kern="1200" dirty="0">
                <a:solidFill>
                  <a:schemeClr val="tx1"/>
                </a:solidFill>
                <a:effectLst/>
                <a:latin typeface="+mn-lt"/>
                <a:ea typeface="+mn-ea"/>
                <a:cs typeface="+mn-cs"/>
              </a:rPr>
              <a:t>midollo spinale</a:t>
            </a:r>
            <a:r>
              <a:rPr lang="it-IT" sz="1200" b="0" i="0" kern="1200" dirty="0">
                <a:solidFill>
                  <a:schemeClr val="tx1"/>
                </a:solidFill>
                <a:effectLst/>
                <a:latin typeface="+mn-lt"/>
                <a:ea typeface="+mn-ea"/>
                <a:cs typeface="+mn-cs"/>
              </a:rPr>
              <a:t>. giunge al </a:t>
            </a:r>
            <a:r>
              <a:rPr lang="it-IT" sz="1200" b="0" i="0" u="none" strike="noStrike" kern="1200" dirty="0">
                <a:solidFill>
                  <a:schemeClr val="tx1"/>
                </a:solidFill>
                <a:effectLst/>
                <a:latin typeface="+mn-lt"/>
                <a:ea typeface="+mn-ea"/>
                <a:cs typeface="+mn-cs"/>
                <a:hlinkClick r:id="rId4" tooltip="Ganglio cervicale superiore (la pagina non esiste)"/>
              </a:rPr>
              <a:t>ganglio cervicale superiore</a:t>
            </a:r>
            <a:r>
              <a:rPr lang="it-IT" sz="1200" b="0" i="0" kern="1200" dirty="0">
                <a:solidFill>
                  <a:schemeClr val="tx1"/>
                </a:solidFill>
                <a:effectLst/>
                <a:latin typeface="+mn-lt"/>
                <a:ea typeface="+mn-ea"/>
                <a:cs typeface="+mn-cs"/>
              </a:rPr>
              <a:t> e da qui nel </a:t>
            </a:r>
            <a:r>
              <a:rPr lang="it-IT" sz="1200" b="0" i="0" u="none" strike="noStrike" kern="1200" dirty="0">
                <a:solidFill>
                  <a:schemeClr val="tx1"/>
                </a:solidFill>
                <a:effectLst/>
                <a:latin typeface="+mn-lt"/>
                <a:ea typeface="+mn-ea"/>
                <a:cs typeface="+mn-cs"/>
                <a:hlinkClick r:id="rId5" tooltip="Tentorio"/>
              </a:rPr>
              <a:t>tentorio</a:t>
            </a:r>
            <a:r>
              <a:rPr lang="it-IT" sz="1200" b="0" i="0" kern="1200" dirty="0">
                <a:solidFill>
                  <a:schemeClr val="tx1"/>
                </a:solidFill>
                <a:effectLst/>
                <a:latin typeface="+mn-lt"/>
                <a:ea typeface="+mn-ea"/>
                <a:cs typeface="+mn-cs"/>
              </a:rPr>
              <a:t> del </a:t>
            </a:r>
            <a:r>
              <a:rPr lang="it-IT" sz="1200" b="0" i="0" u="none" strike="noStrike" kern="1200" dirty="0">
                <a:solidFill>
                  <a:schemeClr val="tx1"/>
                </a:solidFill>
                <a:effectLst/>
                <a:latin typeface="+mn-lt"/>
                <a:ea typeface="+mn-ea"/>
                <a:cs typeface="+mn-cs"/>
                <a:hlinkClick r:id="rId6" tooltip="Cervelletto"/>
              </a:rPr>
              <a:t>cervelletto</a:t>
            </a:r>
            <a:r>
              <a:rPr lang="it-IT" sz="1200" b="0" i="0" kern="1200" dirty="0">
                <a:solidFill>
                  <a:schemeClr val="tx1"/>
                </a:solidFill>
                <a:effectLst/>
                <a:latin typeface="+mn-lt"/>
                <a:ea typeface="+mn-ea"/>
                <a:cs typeface="+mn-cs"/>
              </a:rPr>
              <a:t>. Infine attraverso i </a:t>
            </a:r>
            <a:r>
              <a:rPr lang="it-IT" sz="1200" b="0" i="0" u="none" strike="noStrike" kern="1200" dirty="0">
                <a:solidFill>
                  <a:schemeClr val="tx1"/>
                </a:solidFill>
                <a:effectLst/>
                <a:latin typeface="+mn-lt"/>
                <a:ea typeface="+mn-ea"/>
                <a:cs typeface="+mn-cs"/>
                <a:hlinkClick r:id="rId7" tooltip="Nervi epifisari (la pagina non esiste)"/>
              </a:rPr>
              <a:t>nervi epifisari</a:t>
            </a:r>
            <a:r>
              <a:rPr lang="it-IT" sz="1200" b="0" i="0" kern="1200" dirty="0">
                <a:solidFill>
                  <a:schemeClr val="tx1"/>
                </a:solidFill>
                <a:effectLst/>
                <a:latin typeface="+mn-lt"/>
                <a:ea typeface="+mn-ea"/>
                <a:cs typeface="+mn-cs"/>
              </a:rPr>
              <a:t> giunge all'epifisi</a:t>
            </a:r>
            <a:r>
              <a:rPr lang="it-IT" sz="1200" b="0" i="0" u="none" strike="noStrike" kern="1200" baseline="30000" dirty="0">
                <a:solidFill>
                  <a:schemeClr val="tx1"/>
                </a:solidFill>
                <a:effectLst/>
                <a:latin typeface="+mn-lt"/>
                <a:ea typeface="+mn-ea"/>
                <a:cs typeface="+mn-cs"/>
                <a:hlinkClick r:id="rId8"/>
              </a:rPr>
              <a:t>]</a:t>
            </a:r>
            <a:r>
              <a:rPr lang="it-IT" sz="1200" b="0" i="0" kern="1200" dirty="0">
                <a:solidFill>
                  <a:schemeClr val="tx1"/>
                </a:solidFill>
                <a:effectLst/>
                <a:latin typeface="+mn-lt"/>
                <a:ea typeface="+mn-ea"/>
                <a:cs typeface="+mn-cs"/>
              </a:rPr>
              <a:t>.</a:t>
            </a:r>
          </a:p>
          <a:p>
            <a:endParaRPr lang="it-IT" dirty="0"/>
          </a:p>
        </p:txBody>
      </p:sp>
      <p:sp>
        <p:nvSpPr>
          <p:cNvPr id="4" name="Segnaposto numero diapositiva 3"/>
          <p:cNvSpPr>
            <a:spLocks noGrp="1"/>
          </p:cNvSpPr>
          <p:nvPr>
            <p:ph type="sldNum" sz="quarter" idx="5"/>
          </p:nvPr>
        </p:nvSpPr>
        <p:spPr/>
        <p:txBody>
          <a:bodyPr/>
          <a:lstStyle/>
          <a:p>
            <a:fld id="{8FC0284E-F7B0-4E96-9E51-4F4E6D14DD38}" type="slidenum">
              <a:rPr lang="it-IT" smtClean="0"/>
              <a:t>18</a:t>
            </a:fld>
            <a:endParaRPr lang="it-IT"/>
          </a:p>
        </p:txBody>
      </p:sp>
    </p:spTree>
    <p:extLst>
      <p:ext uri="{BB962C8B-B14F-4D97-AF65-F5344CB8AC3E}">
        <p14:creationId xmlns:p14="http://schemas.microsoft.com/office/powerpoint/2010/main" val="99637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t-IT"/>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84D9A6-18E4-4AFB-93D2-C77B8544FA3B}" type="slidenum">
              <a:rPr lang="en-US" smtClean="0">
                <a:latin typeface="Arial" pitchFamily="34" charset="0"/>
                <a:cs typeface="Arial" pitchFamily="34" charset="0"/>
              </a:rPr>
              <a:pPr/>
              <a:t>21</a:t>
            </a:fld>
            <a:endParaRPr lang="en-US">
              <a:latin typeface="Arial" pitchFamily="34" charset="0"/>
              <a:cs typeface="Arial" pitchFamily="34" charset="0"/>
            </a:endParaRPr>
          </a:p>
        </p:txBody>
      </p:sp>
    </p:spTree>
    <p:extLst>
      <p:ext uri="{BB962C8B-B14F-4D97-AF65-F5344CB8AC3E}">
        <p14:creationId xmlns:p14="http://schemas.microsoft.com/office/powerpoint/2010/main" val="116815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it-IT" altLang="it-IT"/>
          </a:p>
        </p:txBody>
      </p:sp>
    </p:spTree>
    <p:extLst>
      <p:ext uri="{BB962C8B-B14F-4D97-AF65-F5344CB8AC3E}">
        <p14:creationId xmlns:p14="http://schemas.microsoft.com/office/powerpoint/2010/main" val="278141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649439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59457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4292915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242485" y="96839"/>
            <a:ext cx="9544049" cy="1412875"/>
          </a:xfrm>
          <a:prstGeom prst="rect">
            <a:avLst/>
          </a:prstGeom>
        </p:spPr>
        <p:txBody>
          <a:bodyPr/>
          <a:lstStyle/>
          <a:p>
            <a:r>
              <a:rPr lang="it-IT"/>
              <a:t>Fare clic per modificare stile</a:t>
            </a:r>
            <a:endParaRPr lang="en-US"/>
          </a:p>
        </p:txBody>
      </p:sp>
      <p:sp>
        <p:nvSpPr>
          <p:cNvPr id="3" name="Text Placeholder 2"/>
          <p:cNvSpPr>
            <a:spLocks noGrp="1"/>
          </p:cNvSpPr>
          <p:nvPr>
            <p:ph type="body" sz="half" idx="1"/>
          </p:nvPr>
        </p:nvSpPr>
        <p:spPr>
          <a:xfrm>
            <a:off x="1265767" y="1981200"/>
            <a:ext cx="5005917" cy="41148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474885" y="1981200"/>
            <a:ext cx="5005916" cy="41148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a:xfrm>
            <a:off x="1261533" y="6248400"/>
            <a:ext cx="2540000" cy="457200"/>
          </a:xfrm>
          <a:prstGeom prst="rect">
            <a:avLst/>
          </a:prstGeom>
        </p:spPr>
        <p:txBody>
          <a:bodyPr/>
          <a:lstStyle>
            <a:lvl1pPr>
              <a:defRPr/>
            </a:lvl1pPr>
          </a:lstStyle>
          <a:p>
            <a:pPr>
              <a:defRPr/>
            </a:pPr>
            <a:fld id="{5689E991-7141-4C95-8BDB-D2E8D357FDBD}" type="datetimeFigureOut">
              <a:rPr lang="it-IT" smtClean="0">
                <a:solidFill>
                  <a:prstClr val="black"/>
                </a:solidFill>
                <a:cs typeface="Arial" pitchFamily="34" charset="0"/>
              </a:rPr>
              <a:pPr>
                <a:defRPr/>
              </a:pPr>
              <a:t>06/10/23</a:t>
            </a:fld>
            <a:endParaRPr lang="it-IT">
              <a:solidFill>
                <a:prstClr val="black"/>
              </a:solidFill>
              <a:cs typeface="Arial" pitchFamily="34" charset="0"/>
            </a:endParaRPr>
          </a:p>
        </p:txBody>
      </p:sp>
      <p:sp>
        <p:nvSpPr>
          <p:cNvPr id="6" name="Footer Placeholder 5"/>
          <p:cNvSpPr>
            <a:spLocks noGrp="1"/>
          </p:cNvSpPr>
          <p:nvPr>
            <p:ph type="ftr" sz="quarter" idx="11"/>
          </p:nvPr>
        </p:nvSpPr>
        <p:spPr>
          <a:xfrm>
            <a:off x="4470400" y="6248400"/>
            <a:ext cx="3860800" cy="457200"/>
          </a:xfrm>
          <a:prstGeom prst="rect">
            <a:avLst/>
          </a:prstGeom>
        </p:spPr>
        <p:txBody>
          <a:bodyPr/>
          <a:lstStyle>
            <a:lvl1pPr>
              <a:defRPr/>
            </a:lvl1pPr>
          </a:lstStyle>
          <a:p>
            <a:pPr>
              <a:defRPr/>
            </a:pPr>
            <a:endParaRPr lang="it-IT">
              <a:solidFill>
                <a:prstClr val="black"/>
              </a:solidFill>
              <a:cs typeface="Arial" pitchFamily="34" charset="0"/>
            </a:endParaRPr>
          </a:p>
        </p:txBody>
      </p:sp>
      <p:sp>
        <p:nvSpPr>
          <p:cNvPr id="7" name="Slide Number Placeholder 6"/>
          <p:cNvSpPr>
            <a:spLocks noGrp="1"/>
          </p:cNvSpPr>
          <p:nvPr>
            <p:ph type="sldNum" sz="quarter" idx="12"/>
          </p:nvPr>
        </p:nvSpPr>
        <p:spPr>
          <a:xfrm>
            <a:off x="8940800" y="6248400"/>
            <a:ext cx="2540000" cy="457200"/>
          </a:xfrm>
          <a:prstGeom prst="rect">
            <a:avLst/>
          </a:prstGeom>
        </p:spPr>
        <p:txBody>
          <a:bodyPr/>
          <a:lstStyle>
            <a:lvl1pPr>
              <a:defRPr/>
            </a:lvl1pPr>
          </a:lstStyle>
          <a:p>
            <a:pPr>
              <a:defRPr/>
            </a:pPr>
            <a:fld id="{BF6B64E7-D257-4CC3-9F21-655EC6734C68}" type="slidenum">
              <a:rPr lang="it-IT" smtClean="0">
                <a:solidFill>
                  <a:prstClr val="black"/>
                </a:solidFill>
                <a:cs typeface="Arial" pitchFamily="34" charset="0"/>
              </a:rPr>
              <a:pPr>
                <a:defRPr/>
              </a:pPr>
              <a:t>‹N›</a:t>
            </a:fld>
            <a:endParaRPr lang="it-IT">
              <a:solidFill>
                <a:prstClr val="black"/>
              </a:solidFill>
              <a:cs typeface="Arial" pitchFamily="34" charset="0"/>
            </a:endParaRPr>
          </a:p>
        </p:txBody>
      </p:sp>
    </p:spTree>
    <p:extLst>
      <p:ext uri="{BB962C8B-B14F-4D97-AF65-F5344CB8AC3E}">
        <p14:creationId xmlns:p14="http://schemas.microsoft.com/office/powerpoint/2010/main" val="54792392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YPICAL">
    <p:bg>
      <p:bgPr>
        <a:solidFill>
          <a:srgbClr val="FFFFFF"/>
        </a:solidFill>
        <a:effectLst/>
      </p:bgPr>
    </p:bg>
    <p:spTree>
      <p:nvGrpSpPr>
        <p:cNvPr id="1" name=""/>
        <p:cNvGrpSpPr/>
        <p:nvPr/>
      </p:nvGrpSpPr>
      <p:grpSpPr>
        <a:xfrm>
          <a:off x="0" y="0"/>
          <a:ext cx="0" cy="0"/>
          <a:chOff x="0" y="0"/>
          <a:chExt cx="0" cy="0"/>
        </a:xfrm>
      </p:grpSpPr>
      <p:sp>
        <p:nvSpPr>
          <p:cNvPr id="21" name="Body Level One…"/>
          <p:cNvSpPr txBox="1">
            <a:spLocks noGrp="1"/>
          </p:cNvSpPr>
          <p:nvPr>
            <p:ph type="body" sz="quarter" idx="1"/>
          </p:nvPr>
        </p:nvSpPr>
        <p:spPr>
          <a:xfrm>
            <a:off x="433917" y="108624"/>
            <a:ext cx="11307235" cy="979872"/>
          </a:xfrm>
          <a:prstGeom prst="rect">
            <a:avLst/>
          </a:prstGeom>
        </p:spPr>
        <p:txBody>
          <a:bodyPr/>
          <a:lstStyle>
            <a:lvl1pPr>
              <a:defRPr sz="3500" b="0">
                <a:solidFill>
                  <a:srgbClr val="F2F2F2"/>
                </a:solidFill>
                <a:latin typeface="Arial"/>
                <a:ea typeface="Arial"/>
                <a:cs typeface="Arial"/>
                <a:sym typeface="Arial"/>
              </a:defRPr>
            </a:lvl1pPr>
            <a:lvl2pPr>
              <a:defRPr sz="3500" b="0">
                <a:solidFill>
                  <a:srgbClr val="F2F2F2"/>
                </a:solidFill>
                <a:latin typeface="Arial"/>
                <a:ea typeface="Arial"/>
                <a:cs typeface="Arial"/>
                <a:sym typeface="Arial"/>
              </a:defRPr>
            </a:lvl2pPr>
            <a:lvl3pPr>
              <a:defRPr sz="3500" b="0">
                <a:solidFill>
                  <a:srgbClr val="F2F2F2"/>
                </a:solidFill>
                <a:latin typeface="Arial"/>
                <a:ea typeface="Arial"/>
                <a:cs typeface="Arial"/>
                <a:sym typeface="Arial"/>
              </a:defRPr>
            </a:lvl3pPr>
            <a:lvl4pPr>
              <a:defRPr sz="3500" b="0">
                <a:solidFill>
                  <a:srgbClr val="F2F2F2"/>
                </a:solidFill>
                <a:latin typeface="Arial"/>
                <a:ea typeface="Arial"/>
                <a:cs typeface="Arial"/>
                <a:sym typeface="Arial"/>
              </a:defRPr>
            </a:lvl4pPr>
            <a:lvl5pPr>
              <a:defRPr sz="3500" b="0">
                <a:solidFill>
                  <a:srgbClr val="F2F2F2"/>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‹N›</a:t>
            </a:fld>
            <a:endParaRPr dirty="0"/>
          </a:p>
        </p:txBody>
      </p:sp>
    </p:spTree>
    <p:extLst>
      <p:ext uri="{BB962C8B-B14F-4D97-AF65-F5344CB8AC3E}">
        <p14:creationId xmlns:p14="http://schemas.microsoft.com/office/powerpoint/2010/main" val="310244703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atin typeface="+mj-l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17411958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31961129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0862664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589828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508000" y="1411553"/>
            <a:ext cx="54864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411553"/>
            <a:ext cx="54864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322159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08000" y="1411553"/>
            <a:ext cx="54864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07999" y="2174875"/>
            <a:ext cx="5486400"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94642" y="1411553"/>
            <a:ext cx="548935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93368" y="2174875"/>
            <a:ext cx="5490632"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643035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6451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459084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1824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7102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08000" y="230189"/>
            <a:ext cx="11176000" cy="1329595"/>
          </a:xfrm>
        </p:spPr>
        <p:txBody>
          <a:bodyPr/>
          <a:lstStyle/>
          <a:p>
            <a:r>
              <a:rPr lang="it-IT"/>
              <a:t>Fare clic per modificare lo stile del titolo dello schema</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277049348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08000" y="230189"/>
            <a:ext cx="11176000" cy="1329595"/>
          </a:xfrm>
        </p:spPr>
        <p:txBody>
          <a:bodyPr/>
          <a:lstStyle/>
          <a:p>
            <a:r>
              <a:rPr lang="it-IT"/>
              <a:t>Fare clic per modificare lo stile del titolo dello schema</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it-IT"/>
              <a:t>Fare clic per modificare gli stili del testo dello schema</a:t>
            </a:r>
          </a:p>
        </p:txBody>
      </p:sp>
    </p:spTree>
    <p:extLst>
      <p:ext uri="{BB962C8B-B14F-4D97-AF65-F5344CB8AC3E}">
        <p14:creationId xmlns:p14="http://schemas.microsoft.com/office/powerpoint/2010/main" val="230741077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 dello schema</a:t>
            </a:r>
            <a:endParaRPr kumimoji="0" lang="en-US"/>
          </a:p>
        </p:txBody>
      </p:sp>
      <p:sp>
        <p:nvSpPr>
          <p:cNvPr id="3" name="Segnaposto testo 2"/>
          <p:cNvSpPr>
            <a:spLocks noGrp="1"/>
          </p:cNvSpPr>
          <p:nvPr>
            <p:ph type="body" idx="1"/>
          </p:nvPr>
        </p:nvSpPr>
        <p:spPr>
          <a:xfrm>
            <a:off x="707136" y="2704664"/>
            <a:ext cx="10363200" cy="304699"/>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gli stili del testo dello schema</a:t>
            </a:r>
          </a:p>
        </p:txBody>
      </p:sp>
      <p:sp>
        <p:nvSpPr>
          <p:cNvPr id="4" name="Segnaposto data 3"/>
          <p:cNvSpPr>
            <a:spLocks noGrp="1"/>
          </p:cNvSpPr>
          <p:nvPr>
            <p:ph type="dt" sz="half" idx="10"/>
          </p:nvPr>
        </p:nvSpPr>
        <p:spPr>
          <a:xfrm>
            <a:off x="609600" y="6356351"/>
            <a:ext cx="2844800" cy="365125"/>
          </a:xfrm>
          <a:prstGeom prst="rect">
            <a:avLst/>
          </a:prstGeom>
        </p:spPr>
        <p:txBody>
          <a:bodyPr/>
          <a:lstStyle/>
          <a:p>
            <a:fld id="{862EC88F-55CE-BB46-AFE6-D8F76A0AF53B}" type="datetimeFigureOut">
              <a:rPr lang="it-IT" smtClean="0"/>
              <a:t>06/10/23</a:t>
            </a:fld>
            <a:endParaRPr lang="it-IT"/>
          </a:p>
        </p:txBody>
      </p:sp>
      <p:sp>
        <p:nvSpPr>
          <p:cNvPr id="5" name="Segnaposto piè di pagina 4"/>
          <p:cNvSpPr>
            <a:spLocks noGrp="1"/>
          </p:cNvSpPr>
          <p:nvPr>
            <p:ph type="ftr" sz="quarter" idx="11"/>
          </p:nvPr>
        </p:nvSpPr>
        <p:spPr>
          <a:xfrm>
            <a:off x="3556000" y="6356351"/>
            <a:ext cx="44704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10566400" y="6356351"/>
            <a:ext cx="1016000" cy="365125"/>
          </a:xfrm>
          <a:prstGeom prst="rect">
            <a:avLst/>
          </a:prstGeom>
        </p:spPr>
        <p:txBody>
          <a:bodyPr/>
          <a:lstStyle/>
          <a:p>
            <a:fld id="{788A399A-A2C7-1B44-8793-787B8647B627}" type="slidenum">
              <a:rPr lang="it-IT" smtClean="0"/>
              <a:t>‹N›</a:t>
            </a:fld>
            <a:endParaRPr lang="it-IT"/>
          </a:p>
        </p:txBody>
      </p:sp>
    </p:spTree>
    <p:extLst>
      <p:ext uri="{BB962C8B-B14F-4D97-AF65-F5344CB8AC3E}">
        <p14:creationId xmlns:p14="http://schemas.microsoft.com/office/powerpoint/2010/main" val="23573632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381000"/>
            <a:ext cx="11582400" cy="213596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10608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le 1"/>
          <p:cNvSpPr>
            <a:spLocks noGrp="1"/>
          </p:cNvSpPr>
          <p:nvPr>
            <p:ph type="title" sz="quarter"/>
          </p:nvPr>
        </p:nvSpPr>
        <p:spPr>
          <a:xfrm>
            <a:off x="541867" y="228600"/>
            <a:ext cx="11142133" cy="1329595"/>
          </a:xfrm>
        </p:spPr>
        <p:txBody>
          <a:bodyPr/>
          <a:lstStyle/>
          <a:p>
            <a:r>
              <a:rPr lang="it-IT"/>
              <a:t>Fare clic per modificare lo stile del titolo dello schema</a:t>
            </a:r>
          </a:p>
        </p:txBody>
      </p:sp>
      <p:sp>
        <p:nvSpPr>
          <p:cNvPr id="3" name="Content Placeholder 2"/>
          <p:cNvSpPr>
            <a:spLocks noGrp="1"/>
          </p:cNvSpPr>
          <p:nvPr>
            <p:ph sz="quarter" idx="1"/>
          </p:nvPr>
        </p:nvSpPr>
        <p:spPr>
          <a:xfrm>
            <a:off x="609600" y="1885951"/>
            <a:ext cx="5350933" cy="257916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p:cNvSpPr>
            <a:spLocks noGrp="1"/>
          </p:cNvSpPr>
          <p:nvPr>
            <p:ph sz="quarter" idx="2"/>
          </p:nvPr>
        </p:nvSpPr>
        <p:spPr>
          <a:xfrm>
            <a:off x="6163734" y="1885951"/>
            <a:ext cx="5350933" cy="257916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Content Placeholder 4"/>
          <p:cNvSpPr>
            <a:spLocks noGrp="1"/>
          </p:cNvSpPr>
          <p:nvPr>
            <p:ph sz="quarter" idx="3"/>
          </p:nvPr>
        </p:nvSpPr>
        <p:spPr>
          <a:xfrm>
            <a:off x="609600" y="4048126"/>
            <a:ext cx="5350933" cy="257916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Content Placeholder 5"/>
          <p:cNvSpPr>
            <a:spLocks noGrp="1"/>
          </p:cNvSpPr>
          <p:nvPr>
            <p:ph sz="quarter" idx="4"/>
          </p:nvPr>
        </p:nvSpPr>
        <p:spPr>
          <a:xfrm>
            <a:off x="6163734" y="4048126"/>
            <a:ext cx="5350933" cy="257916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Date Placeholder 6"/>
          <p:cNvSpPr>
            <a:spLocks noGrp="1"/>
          </p:cNvSpPr>
          <p:nvPr>
            <p:ph type="dt" sz="half" idx="10"/>
          </p:nvPr>
        </p:nvSpPr>
        <p:spPr>
          <a:xfrm>
            <a:off x="575733" y="6229350"/>
            <a:ext cx="2540000" cy="457200"/>
          </a:xfrm>
          <a:prstGeom prst="rect">
            <a:avLst/>
          </a:prstGeom>
        </p:spPr>
        <p:txBody>
          <a:bodyPr/>
          <a:lstStyle>
            <a:lvl1pPr>
              <a:defRPr/>
            </a:lvl1pPr>
          </a:lstStyle>
          <a:p>
            <a:fld id="{862EC88F-55CE-BB46-AFE6-D8F76A0AF53B}" type="datetimeFigureOut">
              <a:rPr lang="it-IT" smtClean="0"/>
              <a:t>06/10/23</a:t>
            </a:fld>
            <a:endParaRPr lang="it-IT"/>
          </a:p>
        </p:txBody>
      </p:sp>
      <p:sp>
        <p:nvSpPr>
          <p:cNvPr id="8" name="Footer Placeholder 7"/>
          <p:cNvSpPr>
            <a:spLocks noGrp="1"/>
          </p:cNvSpPr>
          <p:nvPr>
            <p:ph type="ftr" sz="quarter" idx="11"/>
          </p:nvPr>
        </p:nvSpPr>
        <p:spPr>
          <a:xfrm>
            <a:off x="4165600" y="6229350"/>
            <a:ext cx="3860800" cy="457200"/>
          </a:xfrm>
          <a:prstGeom prst="rect">
            <a:avLst/>
          </a:prstGeom>
        </p:spPr>
        <p:txBody>
          <a:bodyPr/>
          <a:lstStyle>
            <a:lvl1pPr>
              <a:defRPr/>
            </a:lvl1pPr>
          </a:lstStyle>
          <a:p>
            <a:endParaRPr lang="it-IT"/>
          </a:p>
        </p:txBody>
      </p:sp>
      <p:sp>
        <p:nvSpPr>
          <p:cNvPr id="9" name="Slide Number Placeholder 8"/>
          <p:cNvSpPr>
            <a:spLocks noGrp="1"/>
          </p:cNvSpPr>
          <p:nvPr>
            <p:ph type="sldNum" sz="quarter" idx="12"/>
          </p:nvPr>
        </p:nvSpPr>
        <p:spPr>
          <a:xfrm>
            <a:off x="8974667" y="6229350"/>
            <a:ext cx="2540000" cy="457200"/>
          </a:xfrm>
          <a:prstGeom prst="rect">
            <a:avLst/>
          </a:prstGeom>
        </p:spPr>
        <p:txBody>
          <a:bodyPr/>
          <a:lstStyle>
            <a:lvl1pPr>
              <a:defRPr/>
            </a:lvl1pPr>
          </a:lstStyle>
          <a:p>
            <a:fld id="{788A399A-A2C7-1B44-8793-787B8647B627}" type="slidenum">
              <a:rPr lang="it-IT" smtClean="0"/>
              <a:t>‹N›</a:t>
            </a:fld>
            <a:endParaRPr lang="it-IT"/>
          </a:p>
        </p:txBody>
      </p:sp>
    </p:spTree>
    <p:extLst>
      <p:ext uri="{BB962C8B-B14F-4D97-AF65-F5344CB8AC3E}">
        <p14:creationId xmlns:p14="http://schemas.microsoft.com/office/powerpoint/2010/main" val="2964424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dirty="0"/>
          </a:p>
        </p:txBody>
      </p:sp>
      <p:sp>
        <p:nvSpPr>
          <p:cNvPr id="6" name="Text Placeholder 5"/>
          <p:cNvSpPr>
            <a:spLocks noGrp="1"/>
          </p:cNvSpPr>
          <p:nvPr>
            <p:ph type="body" sz="quarter" idx="10"/>
          </p:nvPr>
        </p:nvSpPr>
        <p:spPr>
          <a:xfrm>
            <a:off x="963084" y="1905000"/>
            <a:ext cx="10720917" cy="253300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330615453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atin typeface="+mj-l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407804537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35298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7202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508000" y="1411553"/>
            <a:ext cx="5486400" cy="2524537"/>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411553"/>
            <a:ext cx="5486400" cy="2524537"/>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1012494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a:p>
        </p:txBody>
      </p:sp>
      <p:sp>
        <p:nvSpPr>
          <p:cNvPr id="3" name="Content Placeholder 2"/>
          <p:cNvSpPr>
            <a:spLocks noGrp="1"/>
          </p:cNvSpPr>
          <p:nvPr>
            <p:ph idx="1"/>
          </p:nvPr>
        </p:nvSpPr>
        <p:spPr>
          <a:xfrm>
            <a:off x="508000" y="1412875"/>
            <a:ext cx="11176000" cy="253300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3294677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a:t>Fare clic per modificare lo stile del titolo dello schema</a:t>
            </a:r>
            <a:endParaRPr kumimoji="0" lang="en-US"/>
          </a:p>
        </p:txBody>
      </p:sp>
      <p:sp>
        <p:nvSpPr>
          <p:cNvPr id="3" name="Segnaposto testo 2"/>
          <p:cNvSpPr>
            <a:spLocks noGrp="1"/>
          </p:cNvSpPr>
          <p:nvPr>
            <p:ph type="body" idx="1"/>
          </p:nvPr>
        </p:nvSpPr>
        <p:spPr>
          <a:xfrm>
            <a:off x="707136" y="2704664"/>
            <a:ext cx="10363200" cy="313163"/>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gli stili del testo dello schema</a:t>
            </a:r>
          </a:p>
        </p:txBody>
      </p:sp>
      <p:sp>
        <p:nvSpPr>
          <p:cNvPr id="4" name="Segnaposto data 3"/>
          <p:cNvSpPr>
            <a:spLocks noGrp="1"/>
          </p:cNvSpPr>
          <p:nvPr>
            <p:ph type="dt" sz="half" idx="10"/>
          </p:nvPr>
        </p:nvSpPr>
        <p:spPr>
          <a:xfrm>
            <a:off x="609600" y="6356351"/>
            <a:ext cx="2844800" cy="365125"/>
          </a:xfrm>
          <a:prstGeom prst="rect">
            <a:avLst/>
          </a:prstGeom>
        </p:spPr>
        <p:txBody>
          <a:bodyPr/>
          <a:lstStyle/>
          <a:p>
            <a:endParaRPr lang="it-IT"/>
          </a:p>
        </p:txBody>
      </p:sp>
      <p:sp>
        <p:nvSpPr>
          <p:cNvPr id="5" name="Segnaposto piè di pagina 4"/>
          <p:cNvSpPr>
            <a:spLocks noGrp="1"/>
          </p:cNvSpPr>
          <p:nvPr>
            <p:ph type="ftr" sz="quarter" idx="11"/>
          </p:nvPr>
        </p:nvSpPr>
        <p:spPr>
          <a:xfrm>
            <a:off x="3556000" y="6356351"/>
            <a:ext cx="44704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10566400" y="6356351"/>
            <a:ext cx="1016000" cy="365125"/>
          </a:xfrm>
          <a:prstGeom prst="rect">
            <a:avLst/>
          </a:prstGeom>
        </p:spPr>
        <p:txBody>
          <a:bodyPr/>
          <a:lstStyle/>
          <a:p>
            <a:fld id="{DD63E0C2-D17F-421A-863E-D367382C4E29}" type="slidenum">
              <a:rPr lang="it-IT" smtClean="0"/>
              <a:pPr/>
              <a:t>‹N›</a:t>
            </a:fld>
            <a:endParaRPr lang="it-IT"/>
          </a:p>
        </p:txBody>
      </p:sp>
    </p:spTree>
    <p:extLst>
      <p:ext uri="{BB962C8B-B14F-4D97-AF65-F5344CB8AC3E}">
        <p14:creationId xmlns:p14="http://schemas.microsoft.com/office/powerpoint/2010/main" val="9465112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508000" y="230189"/>
            <a:ext cx="11176000" cy="1329595"/>
          </a:xfrm>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32052495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58848219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34619349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D63E0C2-D17F-421A-863E-D367382C4E29}" type="slidenum">
              <a:rPr lang="it-IT" smtClean="0"/>
              <a:pPr/>
              <a:t>‹N›</a:t>
            </a:fld>
            <a:endParaRPr lang="it-IT"/>
          </a:p>
        </p:txBody>
      </p:sp>
    </p:spTree>
    <p:extLst>
      <p:ext uri="{BB962C8B-B14F-4D97-AF65-F5344CB8AC3E}">
        <p14:creationId xmlns:p14="http://schemas.microsoft.com/office/powerpoint/2010/main" val="1769100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56730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CE7F4FF-95C4-4E4A-8F1E-6827D6EEC64B}" type="datetimeFigureOut">
              <a:rPr lang="it-IT" smtClean="0"/>
              <a:t>06/10/23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4846121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866052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4CE7F4FF-95C4-4E4A-8F1E-6827D6EEC64B}" type="datetimeFigureOut">
              <a:rPr lang="it-IT" smtClean="0"/>
              <a:t>06/10/23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01122212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CE7F4FF-95C4-4E4A-8F1E-6827D6EEC64B}" type="datetimeFigureOut">
              <a:rPr lang="it-IT" smtClean="0"/>
              <a:t>06/10/23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650134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4203417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1991269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8710101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603220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 dello schema</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1631905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66359516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 dello schema</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D63E0C2-D17F-421A-863E-D367382C4E29}" type="slidenum">
              <a:rPr lang="it-IT" smtClean="0"/>
              <a:pPr/>
              <a:t>‹N›</a:t>
            </a:fld>
            <a:endParaRPr lang="it-IT"/>
          </a:p>
        </p:txBody>
      </p:sp>
    </p:spTree>
    <p:extLst>
      <p:ext uri="{BB962C8B-B14F-4D97-AF65-F5344CB8AC3E}">
        <p14:creationId xmlns:p14="http://schemas.microsoft.com/office/powerpoint/2010/main" val="1465108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09929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06/10/23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221124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 dello schema</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CE7F4FF-95C4-4E4A-8F1E-6827D6EEC64B}" type="datetimeFigureOut">
              <a:rPr lang="it-IT" smtClean="0"/>
              <a:t>06/10/23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01780037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4CE7F4FF-95C4-4E4A-8F1E-6827D6EEC64B}" type="datetimeFigureOut">
              <a:rPr lang="it-IT" smtClean="0"/>
              <a:t>06/10/23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73300532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CE7F4FF-95C4-4E4A-8F1E-6827D6EEC64B}" type="datetimeFigureOut">
              <a:rPr lang="it-IT" smtClean="0"/>
              <a:t>06/10/23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7600392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1189804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165131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9325062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6297109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YPICAL">
    <p:bg>
      <p:bgPr>
        <a:solidFill>
          <a:srgbClr val="FFFFFF"/>
        </a:solidFill>
        <a:effectLst/>
      </p:bgPr>
    </p:bg>
    <p:spTree>
      <p:nvGrpSpPr>
        <p:cNvPr id="1" name=""/>
        <p:cNvGrpSpPr/>
        <p:nvPr/>
      </p:nvGrpSpPr>
      <p:grpSpPr>
        <a:xfrm>
          <a:off x="0" y="0"/>
          <a:ext cx="0" cy="0"/>
          <a:chOff x="0" y="0"/>
          <a:chExt cx="0" cy="0"/>
        </a:xfrm>
      </p:grpSpPr>
      <p:sp>
        <p:nvSpPr>
          <p:cNvPr id="21" name="Body Level One…"/>
          <p:cNvSpPr txBox="1">
            <a:spLocks noGrp="1"/>
          </p:cNvSpPr>
          <p:nvPr>
            <p:ph type="body" sz="quarter" idx="1"/>
          </p:nvPr>
        </p:nvSpPr>
        <p:spPr>
          <a:xfrm>
            <a:off x="433917" y="108624"/>
            <a:ext cx="11307235" cy="979872"/>
          </a:xfrm>
          <a:prstGeom prst="rect">
            <a:avLst/>
          </a:prstGeom>
        </p:spPr>
        <p:txBody>
          <a:bodyPr/>
          <a:lstStyle>
            <a:lvl1pPr>
              <a:defRPr sz="3500" b="0">
                <a:solidFill>
                  <a:srgbClr val="F2F2F2"/>
                </a:solidFill>
                <a:latin typeface="Arial"/>
                <a:ea typeface="Arial"/>
                <a:cs typeface="Arial"/>
                <a:sym typeface="Arial"/>
              </a:defRPr>
            </a:lvl1pPr>
            <a:lvl2pPr>
              <a:defRPr sz="3500" b="0">
                <a:solidFill>
                  <a:srgbClr val="F2F2F2"/>
                </a:solidFill>
                <a:latin typeface="Arial"/>
                <a:ea typeface="Arial"/>
                <a:cs typeface="Arial"/>
                <a:sym typeface="Arial"/>
              </a:defRPr>
            </a:lvl2pPr>
            <a:lvl3pPr>
              <a:defRPr sz="3500" b="0">
                <a:solidFill>
                  <a:srgbClr val="F2F2F2"/>
                </a:solidFill>
                <a:latin typeface="Arial"/>
                <a:ea typeface="Arial"/>
                <a:cs typeface="Arial"/>
                <a:sym typeface="Arial"/>
              </a:defRPr>
            </a:lvl3pPr>
            <a:lvl4pPr>
              <a:defRPr sz="3500" b="0">
                <a:solidFill>
                  <a:srgbClr val="F2F2F2"/>
                </a:solidFill>
                <a:latin typeface="Arial"/>
                <a:ea typeface="Arial"/>
                <a:cs typeface="Arial"/>
                <a:sym typeface="Arial"/>
              </a:defRPr>
            </a:lvl4pPr>
            <a:lvl5pPr>
              <a:defRPr sz="3500" b="0">
                <a:solidFill>
                  <a:srgbClr val="F2F2F2"/>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‹N›</a:t>
            </a:fld>
            <a:endParaRPr dirty="0"/>
          </a:p>
        </p:txBody>
      </p:sp>
    </p:spTree>
    <p:extLst>
      <p:ext uri="{BB962C8B-B14F-4D97-AF65-F5344CB8AC3E}">
        <p14:creationId xmlns:p14="http://schemas.microsoft.com/office/powerpoint/2010/main" val="331907410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it-IT"/>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B104F083-3124-4405-907E-8BD5640A619A}" type="datetimeFigureOut">
              <a:rPr lang="it-IT"/>
              <a:pPr>
                <a:defRPr/>
              </a:pPr>
              <a:t>06/10/23</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17BFC67-0D5D-42EC-A614-1B2FB1FFCF57}" type="slidenum">
              <a:rPr lang="it-IT"/>
              <a:pPr>
                <a:defRPr/>
              </a:pPr>
              <a:t>‹N›</a:t>
            </a:fld>
            <a:endParaRPr lang="it-IT"/>
          </a:p>
        </p:txBody>
      </p:sp>
    </p:spTree>
    <p:extLst>
      <p:ext uri="{BB962C8B-B14F-4D97-AF65-F5344CB8AC3E}">
        <p14:creationId xmlns:p14="http://schemas.microsoft.com/office/powerpoint/2010/main" val="2312753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242485" y="96839"/>
            <a:ext cx="9544049" cy="1412875"/>
          </a:xfrm>
          <a:prstGeom prst="rect">
            <a:avLst/>
          </a:prstGeom>
        </p:spPr>
        <p:txBody>
          <a:bodyPr/>
          <a:lstStyle/>
          <a:p>
            <a:r>
              <a:rPr lang="it-IT"/>
              <a:t>Fare clic per modificare stile</a:t>
            </a:r>
            <a:endParaRPr lang="en-US"/>
          </a:p>
        </p:txBody>
      </p:sp>
      <p:sp>
        <p:nvSpPr>
          <p:cNvPr id="3" name="Text Placeholder 2"/>
          <p:cNvSpPr>
            <a:spLocks noGrp="1"/>
          </p:cNvSpPr>
          <p:nvPr>
            <p:ph type="body" sz="half" idx="1"/>
          </p:nvPr>
        </p:nvSpPr>
        <p:spPr>
          <a:xfrm>
            <a:off x="1265767" y="1981200"/>
            <a:ext cx="5005917" cy="41148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474885" y="1981200"/>
            <a:ext cx="5005916" cy="41148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a:xfrm>
            <a:off x="1261533" y="6248400"/>
            <a:ext cx="2540000" cy="457200"/>
          </a:xfrm>
          <a:prstGeom prst="rect">
            <a:avLst/>
          </a:prstGeom>
        </p:spPr>
        <p:txBody>
          <a:bodyPr/>
          <a:lstStyle>
            <a:lvl1pPr>
              <a:defRPr/>
            </a:lvl1pPr>
          </a:lstStyle>
          <a:p>
            <a:pPr>
              <a:defRPr/>
            </a:pPr>
            <a:fld id="{5689E991-7141-4C95-8BDB-D2E8D357FDBD}" type="datetimeFigureOut">
              <a:rPr lang="it-IT" smtClean="0">
                <a:solidFill>
                  <a:prstClr val="black"/>
                </a:solidFill>
                <a:cs typeface="Arial" pitchFamily="34" charset="0"/>
              </a:rPr>
              <a:pPr>
                <a:defRPr/>
              </a:pPr>
              <a:t>06/10/23</a:t>
            </a:fld>
            <a:endParaRPr lang="it-IT">
              <a:solidFill>
                <a:prstClr val="black"/>
              </a:solidFill>
              <a:cs typeface="Arial" pitchFamily="34" charset="0"/>
            </a:endParaRPr>
          </a:p>
        </p:txBody>
      </p:sp>
      <p:sp>
        <p:nvSpPr>
          <p:cNvPr id="6" name="Footer Placeholder 5"/>
          <p:cNvSpPr>
            <a:spLocks noGrp="1"/>
          </p:cNvSpPr>
          <p:nvPr>
            <p:ph type="ftr" sz="quarter" idx="11"/>
          </p:nvPr>
        </p:nvSpPr>
        <p:spPr>
          <a:xfrm>
            <a:off x="4470400" y="6248400"/>
            <a:ext cx="3860800" cy="457200"/>
          </a:xfrm>
          <a:prstGeom prst="rect">
            <a:avLst/>
          </a:prstGeom>
        </p:spPr>
        <p:txBody>
          <a:bodyPr/>
          <a:lstStyle>
            <a:lvl1pPr>
              <a:defRPr/>
            </a:lvl1pPr>
          </a:lstStyle>
          <a:p>
            <a:pPr>
              <a:defRPr/>
            </a:pPr>
            <a:endParaRPr lang="it-IT">
              <a:solidFill>
                <a:prstClr val="black"/>
              </a:solidFill>
              <a:cs typeface="Arial" pitchFamily="34" charset="0"/>
            </a:endParaRPr>
          </a:p>
        </p:txBody>
      </p:sp>
      <p:sp>
        <p:nvSpPr>
          <p:cNvPr id="7" name="Slide Number Placeholder 6"/>
          <p:cNvSpPr>
            <a:spLocks noGrp="1"/>
          </p:cNvSpPr>
          <p:nvPr>
            <p:ph type="sldNum" sz="quarter" idx="12"/>
          </p:nvPr>
        </p:nvSpPr>
        <p:spPr>
          <a:xfrm>
            <a:off x="8940800" y="6248400"/>
            <a:ext cx="2540000" cy="457200"/>
          </a:xfrm>
          <a:prstGeom prst="rect">
            <a:avLst/>
          </a:prstGeom>
        </p:spPr>
        <p:txBody>
          <a:bodyPr/>
          <a:lstStyle>
            <a:lvl1pPr>
              <a:defRPr/>
            </a:lvl1pPr>
          </a:lstStyle>
          <a:p>
            <a:pPr>
              <a:defRPr/>
            </a:pPr>
            <a:fld id="{BF6B64E7-D257-4CC3-9F21-655EC6734C68}" type="slidenum">
              <a:rPr lang="it-IT" smtClean="0">
                <a:solidFill>
                  <a:prstClr val="black"/>
                </a:solidFill>
                <a:cs typeface="Arial" pitchFamily="34" charset="0"/>
              </a:rPr>
              <a:pPr>
                <a:defRPr/>
              </a:pPr>
              <a:t>‹N›</a:t>
            </a:fld>
            <a:endParaRPr lang="it-IT">
              <a:solidFill>
                <a:prstClr val="black"/>
              </a:solidFill>
              <a:cs typeface="Arial" pitchFamily="34" charset="0"/>
            </a:endParaRPr>
          </a:p>
        </p:txBody>
      </p:sp>
    </p:spTree>
    <p:extLst>
      <p:ext uri="{BB962C8B-B14F-4D97-AF65-F5344CB8AC3E}">
        <p14:creationId xmlns:p14="http://schemas.microsoft.com/office/powerpoint/2010/main" val="144196582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2"/>
          <p:cNvSpPr>
            <a:spLocks noGrp="1"/>
          </p:cNvSpPr>
          <p:nvPr>
            <p:ph type="dt" sz="half" idx="10"/>
          </p:nvPr>
        </p:nvSpPr>
        <p:spPr/>
        <p:txBody>
          <a:bodyPr/>
          <a:lstStyle/>
          <a:p>
            <a:fld id="{4B6055F8-1D02-4417-9241-55C834FD9970}" type="datetimeFigureOut">
              <a:rPr lang="it-IT" smtClean="0"/>
              <a:pPr/>
              <a:t>06/10/23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0407095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0743112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7184" y="365125"/>
            <a:ext cx="10726615" cy="701675"/>
          </a:xfrm>
        </p:spPr>
        <p:txBody>
          <a:bodyPr lIns="0" tIns="0" rIns="0" bIns="0">
            <a:noAutofit/>
          </a:bodyPr>
          <a:lstStyle>
            <a:lvl1pPr>
              <a:defRPr>
                <a:latin typeface="+mj-lt"/>
              </a:defRPr>
            </a:lvl1pPr>
          </a:lstStyle>
          <a:p>
            <a:r>
              <a:rPr lang="it-IT" noProof="0" dirty="0"/>
              <a:t>Click to </a:t>
            </a:r>
            <a:r>
              <a:rPr lang="it-IT" noProof="0" dirty="0" err="1"/>
              <a:t>edit</a:t>
            </a:r>
            <a:r>
              <a:rPr lang="it-IT" noProof="0" dirty="0"/>
              <a:t> Master </a:t>
            </a:r>
            <a:r>
              <a:rPr lang="it-IT" noProof="0" dirty="0" err="1"/>
              <a:t>title</a:t>
            </a:r>
            <a:r>
              <a:rPr lang="it-IT" noProof="0" dirty="0"/>
              <a:t> style</a:t>
            </a:r>
          </a:p>
        </p:txBody>
      </p:sp>
      <p:sp>
        <p:nvSpPr>
          <p:cNvPr id="3" name="Content Placeholder 2"/>
          <p:cNvSpPr>
            <a:spLocks noGrp="1"/>
          </p:cNvSpPr>
          <p:nvPr>
            <p:ph idx="1" hasCustomPrompt="1"/>
          </p:nvPr>
        </p:nvSpPr>
        <p:spPr>
          <a:xfrm>
            <a:off x="627184" y="1497204"/>
            <a:ext cx="10726615" cy="4099263"/>
          </a:xfrm>
        </p:spPr>
        <p:txBody>
          <a:bodyPr lIns="0" tIns="0" rIns="0" bIns="0">
            <a:noAutofit/>
          </a:bodyPr>
          <a:lstStyle>
            <a:lvl1pPr marL="0" indent="0">
              <a:lnSpc>
                <a:spcPts val="3400"/>
              </a:lnSpc>
              <a:spcBef>
                <a:spcPts val="600"/>
              </a:spcBef>
              <a:spcAft>
                <a:spcPts val="600"/>
              </a:spcAft>
              <a:buClr>
                <a:schemeClr val="tx1"/>
              </a:buClr>
              <a:buFontTx/>
              <a:buNone/>
              <a:defRPr sz="2200"/>
            </a:lvl1pPr>
            <a:lvl2pPr marL="457200" indent="0">
              <a:lnSpc>
                <a:spcPts val="3400"/>
              </a:lnSpc>
              <a:spcBef>
                <a:spcPts val="600"/>
              </a:spcBef>
              <a:spcAft>
                <a:spcPts val="600"/>
              </a:spcAft>
              <a:buClr>
                <a:schemeClr val="tx1"/>
              </a:buClr>
              <a:buFontTx/>
              <a:buNone/>
              <a:defRPr/>
            </a:lvl2pPr>
            <a:lvl3pPr marL="914400" indent="0">
              <a:lnSpc>
                <a:spcPts val="3400"/>
              </a:lnSpc>
              <a:spcBef>
                <a:spcPts val="600"/>
              </a:spcBef>
              <a:spcAft>
                <a:spcPts val="600"/>
              </a:spcAft>
              <a:buClr>
                <a:schemeClr val="tx1"/>
              </a:buClr>
              <a:buFontTx/>
              <a:buNone/>
              <a:defRPr/>
            </a:lvl3pPr>
            <a:lvl4pPr marL="1371600" indent="0">
              <a:lnSpc>
                <a:spcPts val="3400"/>
              </a:lnSpc>
              <a:spcBef>
                <a:spcPts val="600"/>
              </a:spcBef>
              <a:spcAft>
                <a:spcPts val="600"/>
              </a:spcAft>
              <a:buClr>
                <a:schemeClr val="tx1"/>
              </a:buClr>
              <a:buFontTx/>
              <a:buNone/>
              <a:defRPr/>
            </a:lvl4pPr>
            <a:lvl5pPr marL="1828800" indent="0">
              <a:lnSpc>
                <a:spcPts val="3400"/>
              </a:lnSpc>
              <a:spcBef>
                <a:spcPts val="600"/>
              </a:spcBef>
              <a:spcAft>
                <a:spcPts val="600"/>
              </a:spcAft>
              <a:buClr>
                <a:schemeClr val="tx1"/>
              </a:buClr>
              <a:buFontTx/>
              <a:buNone/>
              <a:defRPr/>
            </a:lvl5pPr>
          </a:lstStyle>
          <a:p>
            <a:pPr lvl="0"/>
            <a:r>
              <a:rPr lang="it-IT" noProof="0" dirty="0"/>
              <a:t>Click to </a:t>
            </a:r>
            <a:r>
              <a:rPr lang="it-IT" noProof="0" dirty="0" err="1"/>
              <a:t>edit</a:t>
            </a:r>
            <a:r>
              <a:rPr lang="it-IT" noProof="0" dirty="0"/>
              <a:t> Master text </a:t>
            </a:r>
            <a:r>
              <a:rPr lang="it-IT" noProof="0" dirty="0" err="1"/>
              <a:t>styles</a:t>
            </a:r>
            <a:endParaRPr lang="it-IT" noProof="0" dirty="0"/>
          </a:p>
        </p:txBody>
      </p:sp>
      <p:sp>
        <p:nvSpPr>
          <p:cNvPr id="6" name="Content Placeholder 4">
            <a:extLst>
              <a:ext uri="{FF2B5EF4-FFF2-40B4-BE49-F238E27FC236}">
                <a16:creationId xmlns:a16="http://schemas.microsoft.com/office/drawing/2014/main" id="{8E1D2247-6ADD-D248-802A-B244864F3FE6}"/>
              </a:ext>
            </a:extLst>
          </p:cNvPr>
          <p:cNvSpPr>
            <a:spLocks noGrp="1"/>
          </p:cNvSpPr>
          <p:nvPr>
            <p:ph sz="quarter" idx="10"/>
          </p:nvPr>
        </p:nvSpPr>
        <p:spPr>
          <a:xfrm>
            <a:off x="2001833" y="6147979"/>
            <a:ext cx="8028287" cy="356515"/>
          </a:xfrm>
        </p:spPr>
        <p:txBody>
          <a:bodyPr wrap="square" lIns="0" tIns="0" rIns="0" bIns="0" anchor="ctr">
            <a:noAutofit/>
          </a:bodyPr>
          <a:lstStyle>
            <a:lvl1pPr marL="0" indent="0" algn="ctr" defTabSz="914400" rtl="0" eaLnBrk="1" latinLnBrk="0" hangingPunct="1">
              <a:lnSpc>
                <a:spcPct val="100000"/>
              </a:lnSpc>
              <a:spcBef>
                <a:spcPts val="0"/>
              </a:spcBef>
              <a:buFontTx/>
              <a:buNone/>
              <a:defRPr lang="en-US" sz="700" kern="1200" dirty="0" smtClean="0">
                <a:solidFill>
                  <a:schemeClr val="tx2">
                    <a:lumMod val="40000"/>
                    <a:lumOff val="60000"/>
                  </a:schemeClr>
                </a:solidFill>
                <a:latin typeface="+mn-lt"/>
                <a:ea typeface="+mn-ea"/>
                <a:cs typeface="+mn-cs"/>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endParaRPr lang="en-US" dirty="0"/>
          </a:p>
        </p:txBody>
      </p:sp>
    </p:spTree>
    <p:extLst>
      <p:ext uri="{BB962C8B-B14F-4D97-AF65-F5344CB8AC3E}">
        <p14:creationId xmlns:p14="http://schemas.microsoft.com/office/powerpoint/2010/main" val="1997065307"/>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B75B71-A8DD-B757-7B46-515518625DA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C49D1EA-519A-3317-354E-564D4B86B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E061F32-14E5-CECB-7F67-5DB3391C1C1D}"/>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a:extLst>
              <a:ext uri="{FF2B5EF4-FFF2-40B4-BE49-F238E27FC236}">
                <a16:creationId xmlns:a16="http://schemas.microsoft.com/office/drawing/2014/main" id="{24BFB526-7AA7-3C0D-F944-A1F00A76DFE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C91B9A-5217-A72F-FC57-C4A685F15193}"/>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99787184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33AAD9-2246-C90A-A7AE-F0F9EFF1831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5F2BD2-B283-4D4B-A71E-972157C49B5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68373A-DE38-7855-ECE1-23D1055B1E80}"/>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a:extLst>
              <a:ext uri="{FF2B5EF4-FFF2-40B4-BE49-F238E27FC236}">
                <a16:creationId xmlns:a16="http://schemas.microsoft.com/office/drawing/2014/main" id="{246C927B-BA89-2C04-4E35-3D1B5C5B5E7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778743-438C-533C-E75B-BE176DDBFBAD}"/>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65490468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E4B929-08D8-7207-360A-BA20D95D346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DCDF507-D182-4B88-AC77-9E9BEFCE90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733BCD8-F6B2-A3B4-C758-794BCE0C6669}"/>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80F1D47E-CFD1-0EDF-07A0-32506F9900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4F7CAC7-1C39-0587-79F1-C4D01236C733}"/>
              </a:ext>
            </a:extLst>
          </p:cNvPr>
          <p:cNvSpPr>
            <a:spLocks noGrp="1"/>
          </p:cNvSpPr>
          <p:nvPr>
            <p:ph type="sldNum" sz="quarter" idx="12"/>
          </p:nvPr>
        </p:nvSpPr>
        <p:spPr/>
        <p:txBody>
          <a:bodyPr/>
          <a:lstStyle/>
          <a:p>
            <a:fld id="{DD63E0C2-D17F-421A-863E-D367382C4E29}" type="slidenum">
              <a:rPr lang="it-IT" smtClean="0"/>
              <a:pPr/>
              <a:t>‹N›</a:t>
            </a:fld>
            <a:endParaRPr lang="it-IT"/>
          </a:p>
        </p:txBody>
      </p:sp>
    </p:spTree>
    <p:extLst>
      <p:ext uri="{BB962C8B-B14F-4D97-AF65-F5344CB8AC3E}">
        <p14:creationId xmlns:p14="http://schemas.microsoft.com/office/powerpoint/2010/main" val="948448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A99FA8-4061-D74F-70F2-6CCA82A555F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FB4FDB4-B481-2830-BF62-DD0CD9E2C47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BA2FC99-1587-7E8A-FCFF-C630D868E11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6DA0176-4CE7-78BF-7C78-AB1096E66F4D}"/>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a:extLst>
              <a:ext uri="{FF2B5EF4-FFF2-40B4-BE49-F238E27FC236}">
                <a16:creationId xmlns:a16="http://schemas.microsoft.com/office/drawing/2014/main" id="{CE0C2431-FFFC-27A8-69F8-934F324E764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29B0CDA-3361-96CB-1E61-2F73481E9250}"/>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810319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71CC3-6A75-EDAF-E9DA-15C43F9A4B0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D7EA97-DCE0-A295-552A-163B8660E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C25D752-3EE9-5706-AF94-0AA49C03B79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806F78F-A518-3A9B-E65E-1016C980C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8F384CF-EB8E-54FD-BA7F-59BF2A32A9F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251F6F7-C906-849B-C058-FD5476E0F2FC}"/>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8" name="Segnaposto piè di pagina 7">
            <a:extLst>
              <a:ext uri="{FF2B5EF4-FFF2-40B4-BE49-F238E27FC236}">
                <a16:creationId xmlns:a16="http://schemas.microsoft.com/office/drawing/2014/main" id="{14D4EB89-9EDB-9329-DA25-9C5424B26D1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138F695-5ED3-AB8F-8CF6-B6F2CD30E6A0}"/>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164900520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B121-71D1-0AFF-48B5-B35F6BADC49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86B703D-503F-FC6E-C13C-F1494BE1991B}"/>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4" name="Segnaposto piè di pagina 3">
            <a:extLst>
              <a:ext uri="{FF2B5EF4-FFF2-40B4-BE49-F238E27FC236}">
                <a16:creationId xmlns:a16="http://schemas.microsoft.com/office/drawing/2014/main" id="{DE673A29-F622-E41B-E346-71A233A6A70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EB6C040-BF9B-F42F-EB81-236FE539A373}"/>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66088091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262B7CE-E4B1-881D-7485-1DFBFB98F0B2}"/>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3" name="Segnaposto piè di pagina 2">
            <a:extLst>
              <a:ext uri="{FF2B5EF4-FFF2-40B4-BE49-F238E27FC236}">
                <a16:creationId xmlns:a16="http://schemas.microsoft.com/office/drawing/2014/main" id="{2E05C3C2-6D08-BAC2-F5E2-25D646324C0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6B0EA3D-CEEE-BC7F-C8B4-D07B27E90C84}"/>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3026920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32C26C-E015-0CC4-EF4B-0B3080F3EE7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5DC47F6-7024-231B-411B-282649BC7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C03098F-FB0A-C24F-DD10-697A60021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6366D6-18E9-0A75-19C0-E00F9B2A616B}"/>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a:extLst>
              <a:ext uri="{FF2B5EF4-FFF2-40B4-BE49-F238E27FC236}">
                <a16:creationId xmlns:a16="http://schemas.microsoft.com/office/drawing/2014/main" id="{1DCA2A9F-4E7D-2651-C801-83CD19409A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D70DF56-062B-AA33-C409-0E5710141153}"/>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920460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06/10/23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41309199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731F6D-A450-E75A-E577-6D75242C47F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091A811-FA70-DFEC-6C6C-26BACF0BCE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189210E-FC62-AC26-4CDA-96B5BE62F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1BB264B-D57F-78FA-96C5-ADCD1E13EA09}"/>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6" name="Segnaposto piè di pagina 5">
            <a:extLst>
              <a:ext uri="{FF2B5EF4-FFF2-40B4-BE49-F238E27FC236}">
                <a16:creationId xmlns:a16="http://schemas.microsoft.com/office/drawing/2014/main" id="{F89472F9-2967-B22D-7540-4B04E89B803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C3E794D-784F-BDB2-08E1-B828D6909F08}"/>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1689445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3E2EA9-8A49-DA5A-E24B-16853C54759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F160285-D53D-72C2-ACFA-72D981326E5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AA7FCC-4EB4-8A22-EEDE-702FFF99E41B}"/>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a:extLst>
              <a:ext uri="{FF2B5EF4-FFF2-40B4-BE49-F238E27FC236}">
                <a16:creationId xmlns:a16="http://schemas.microsoft.com/office/drawing/2014/main" id="{AF576D5D-6E10-1129-60CD-C5A44E4E44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ABDCDD-2387-5EAA-BD90-6DF3A19AFFAC}"/>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028222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22D6647-8866-60EE-D508-42E2E920A6A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8B09B81-9424-233F-8E17-8338C28C83A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3A50558-4AE3-D1CE-211E-44C3965B347E}"/>
              </a:ext>
            </a:extLst>
          </p:cNvPr>
          <p:cNvSpPr>
            <a:spLocks noGrp="1"/>
          </p:cNvSpPr>
          <p:nvPr>
            <p:ph type="dt" sz="half" idx="10"/>
          </p:nvPr>
        </p:nvSpPr>
        <p:spPr/>
        <p:txBody>
          <a:bodyPr/>
          <a:lstStyle/>
          <a:p>
            <a:fld id="{4CE7F4FF-95C4-4E4A-8F1E-6827D6EEC64B}" type="datetimeFigureOut">
              <a:rPr lang="it-IT" smtClean="0"/>
              <a:t>06/10/23</a:t>
            </a:fld>
            <a:endParaRPr lang="it-IT"/>
          </a:p>
        </p:txBody>
      </p:sp>
      <p:sp>
        <p:nvSpPr>
          <p:cNvPr id="5" name="Segnaposto piè di pagina 4">
            <a:extLst>
              <a:ext uri="{FF2B5EF4-FFF2-40B4-BE49-F238E27FC236}">
                <a16:creationId xmlns:a16="http://schemas.microsoft.com/office/drawing/2014/main" id="{8BFAA55B-7B4F-BA79-4BAD-4034F50284E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6BF5FC-7C94-BCAC-F6FD-C58872BA6BE7}"/>
              </a:ext>
            </a:extLst>
          </p:cNvPr>
          <p:cNvSpPr>
            <a:spLocks noGrp="1"/>
          </p:cNvSpPr>
          <p:nvPr>
            <p:ph type="sldNum" sz="quarter" idx="12"/>
          </p:nvPr>
        </p:nvSpPr>
        <p:spPr/>
        <p:txBody>
          <a:bodyPr/>
          <a:lstStyle/>
          <a:p>
            <a:fld id="{8E315C69-EC12-484E-B588-C40FE61C067B}" type="slidenum">
              <a:rPr lang="it-IT" smtClean="0"/>
              <a:t>‹N›</a:t>
            </a:fld>
            <a:endParaRPr lang="it-IT"/>
          </a:p>
        </p:txBody>
      </p:sp>
    </p:spTree>
    <p:extLst>
      <p:ext uri="{BB962C8B-B14F-4D97-AF65-F5344CB8AC3E}">
        <p14:creationId xmlns:p14="http://schemas.microsoft.com/office/powerpoint/2010/main" val="282974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242485" y="96839"/>
            <a:ext cx="9544049" cy="1412875"/>
          </a:xfrm>
          <a:prstGeom prst="rect">
            <a:avLst/>
          </a:prstGeom>
        </p:spPr>
        <p:txBody>
          <a:bodyPr/>
          <a:lstStyle/>
          <a:p>
            <a:r>
              <a:rPr lang="it-IT"/>
              <a:t>Fare clic per modificare stile</a:t>
            </a:r>
            <a:endParaRPr lang="en-US"/>
          </a:p>
        </p:txBody>
      </p:sp>
      <p:sp>
        <p:nvSpPr>
          <p:cNvPr id="3" name="Text Placeholder 2"/>
          <p:cNvSpPr>
            <a:spLocks noGrp="1"/>
          </p:cNvSpPr>
          <p:nvPr>
            <p:ph type="body" sz="half" idx="1"/>
          </p:nvPr>
        </p:nvSpPr>
        <p:spPr>
          <a:xfrm>
            <a:off x="1265767" y="1981200"/>
            <a:ext cx="5005917" cy="41148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6474885" y="1981200"/>
            <a:ext cx="5005916" cy="4114800"/>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a:xfrm>
            <a:off x="1261533" y="6248400"/>
            <a:ext cx="2540000" cy="457200"/>
          </a:xfrm>
          <a:prstGeom prst="rect">
            <a:avLst/>
          </a:prstGeom>
        </p:spPr>
        <p:txBody>
          <a:bodyPr/>
          <a:lstStyle>
            <a:lvl1pPr>
              <a:defRPr/>
            </a:lvl1pPr>
          </a:lstStyle>
          <a:p>
            <a:pPr>
              <a:defRPr/>
            </a:pPr>
            <a:fld id="{5689E991-7141-4C95-8BDB-D2E8D357FDBD}" type="datetimeFigureOut">
              <a:rPr lang="it-IT" smtClean="0">
                <a:solidFill>
                  <a:prstClr val="black"/>
                </a:solidFill>
                <a:cs typeface="Arial" pitchFamily="34" charset="0"/>
              </a:rPr>
              <a:pPr>
                <a:defRPr/>
              </a:pPr>
              <a:t>06/10/23</a:t>
            </a:fld>
            <a:endParaRPr lang="it-IT">
              <a:solidFill>
                <a:prstClr val="black"/>
              </a:solidFill>
              <a:cs typeface="Arial" pitchFamily="34" charset="0"/>
            </a:endParaRPr>
          </a:p>
        </p:txBody>
      </p:sp>
      <p:sp>
        <p:nvSpPr>
          <p:cNvPr id="6" name="Footer Placeholder 5"/>
          <p:cNvSpPr>
            <a:spLocks noGrp="1"/>
          </p:cNvSpPr>
          <p:nvPr>
            <p:ph type="ftr" sz="quarter" idx="11"/>
          </p:nvPr>
        </p:nvSpPr>
        <p:spPr>
          <a:xfrm>
            <a:off x="4470400" y="6248400"/>
            <a:ext cx="3860800" cy="457200"/>
          </a:xfrm>
          <a:prstGeom prst="rect">
            <a:avLst/>
          </a:prstGeom>
        </p:spPr>
        <p:txBody>
          <a:bodyPr/>
          <a:lstStyle>
            <a:lvl1pPr>
              <a:defRPr/>
            </a:lvl1pPr>
          </a:lstStyle>
          <a:p>
            <a:pPr>
              <a:defRPr/>
            </a:pPr>
            <a:endParaRPr lang="it-IT">
              <a:solidFill>
                <a:prstClr val="black"/>
              </a:solidFill>
              <a:cs typeface="Arial" pitchFamily="34" charset="0"/>
            </a:endParaRPr>
          </a:p>
        </p:txBody>
      </p:sp>
      <p:sp>
        <p:nvSpPr>
          <p:cNvPr id="7" name="Slide Number Placeholder 6"/>
          <p:cNvSpPr>
            <a:spLocks noGrp="1"/>
          </p:cNvSpPr>
          <p:nvPr>
            <p:ph type="sldNum" sz="quarter" idx="12"/>
          </p:nvPr>
        </p:nvSpPr>
        <p:spPr>
          <a:xfrm>
            <a:off x="8940800" y="6248400"/>
            <a:ext cx="2540000" cy="457200"/>
          </a:xfrm>
          <a:prstGeom prst="rect">
            <a:avLst/>
          </a:prstGeom>
        </p:spPr>
        <p:txBody>
          <a:bodyPr/>
          <a:lstStyle>
            <a:lvl1pPr>
              <a:defRPr/>
            </a:lvl1pPr>
          </a:lstStyle>
          <a:p>
            <a:pPr>
              <a:defRPr/>
            </a:pPr>
            <a:fld id="{BF6B64E7-D257-4CC3-9F21-655EC6734C68}" type="slidenum">
              <a:rPr lang="it-IT" smtClean="0">
                <a:solidFill>
                  <a:prstClr val="black"/>
                </a:solidFill>
                <a:cs typeface="Arial" pitchFamily="34" charset="0"/>
              </a:rPr>
              <a:pPr>
                <a:defRPr/>
              </a:pPr>
              <a:t>‹N›</a:t>
            </a:fld>
            <a:endParaRPr lang="it-IT">
              <a:solidFill>
                <a:prstClr val="black"/>
              </a:solidFill>
              <a:cs typeface="Arial" pitchFamily="34" charset="0"/>
            </a:endParaRPr>
          </a:p>
        </p:txBody>
      </p:sp>
    </p:spTree>
    <p:extLst>
      <p:ext uri="{BB962C8B-B14F-4D97-AF65-F5344CB8AC3E}">
        <p14:creationId xmlns:p14="http://schemas.microsoft.com/office/powerpoint/2010/main" val="301601548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YPICAL">
    <p:bg>
      <p:bgPr>
        <a:solidFill>
          <a:srgbClr val="FFFFFF"/>
        </a:solidFill>
        <a:effectLst/>
      </p:bgPr>
    </p:bg>
    <p:spTree>
      <p:nvGrpSpPr>
        <p:cNvPr id="1" name=""/>
        <p:cNvGrpSpPr/>
        <p:nvPr/>
      </p:nvGrpSpPr>
      <p:grpSpPr>
        <a:xfrm>
          <a:off x="0" y="0"/>
          <a:ext cx="0" cy="0"/>
          <a:chOff x="0" y="0"/>
          <a:chExt cx="0" cy="0"/>
        </a:xfrm>
      </p:grpSpPr>
      <p:sp>
        <p:nvSpPr>
          <p:cNvPr id="21" name="Body Level One…"/>
          <p:cNvSpPr txBox="1">
            <a:spLocks noGrp="1"/>
          </p:cNvSpPr>
          <p:nvPr>
            <p:ph type="body" sz="quarter" idx="1"/>
          </p:nvPr>
        </p:nvSpPr>
        <p:spPr>
          <a:xfrm>
            <a:off x="433917" y="108624"/>
            <a:ext cx="11307235" cy="979872"/>
          </a:xfrm>
          <a:prstGeom prst="rect">
            <a:avLst/>
          </a:prstGeom>
        </p:spPr>
        <p:txBody>
          <a:bodyPr/>
          <a:lstStyle>
            <a:lvl1pPr>
              <a:defRPr sz="3500" b="0">
                <a:solidFill>
                  <a:srgbClr val="F2F2F2"/>
                </a:solidFill>
                <a:latin typeface="Arial"/>
                <a:ea typeface="Arial"/>
                <a:cs typeface="Arial"/>
                <a:sym typeface="Arial"/>
              </a:defRPr>
            </a:lvl1pPr>
            <a:lvl2pPr>
              <a:defRPr sz="3500" b="0">
                <a:solidFill>
                  <a:srgbClr val="F2F2F2"/>
                </a:solidFill>
                <a:latin typeface="Arial"/>
                <a:ea typeface="Arial"/>
                <a:cs typeface="Arial"/>
                <a:sym typeface="Arial"/>
              </a:defRPr>
            </a:lvl2pPr>
            <a:lvl3pPr>
              <a:defRPr sz="3500" b="0">
                <a:solidFill>
                  <a:srgbClr val="F2F2F2"/>
                </a:solidFill>
                <a:latin typeface="Arial"/>
                <a:ea typeface="Arial"/>
                <a:cs typeface="Arial"/>
                <a:sym typeface="Arial"/>
              </a:defRPr>
            </a:lvl3pPr>
            <a:lvl4pPr>
              <a:defRPr sz="3500" b="0">
                <a:solidFill>
                  <a:srgbClr val="F2F2F2"/>
                </a:solidFill>
                <a:latin typeface="Arial"/>
                <a:ea typeface="Arial"/>
                <a:cs typeface="Arial"/>
                <a:sym typeface="Arial"/>
              </a:defRPr>
            </a:lvl4pPr>
            <a:lvl5pPr>
              <a:defRPr sz="3500" b="0">
                <a:solidFill>
                  <a:srgbClr val="F2F2F2"/>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‹N›</a:t>
            </a:fld>
            <a:endParaRPr dirty="0"/>
          </a:p>
        </p:txBody>
      </p:sp>
    </p:spTree>
    <p:extLst>
      <p:ext uri="{BB962C8B-B14F-4D97-AF65-F5344CB8AC3E}">
        <p14:creationId xmlns:p14="http://schemas.microsoft.com/office/powerpoint/2010/main" val="212155403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it-IT"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it-IT"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2233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 dello schema</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121107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 dello schema</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06/10/23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extLst>
      <p:ext uri="{BB962C8B-B14F-4D97-AF65-F5344CB8AC3E}">
        <p14:creationId xmlns:p14="http://schemas.microsoft.com/office/powerpoint/2010/main" val="3421092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5.png"/><Relationship Id="rId4" Type="http://schemas.openxmlformats.org/officeDocument/2006/relationships/slideLayout" Target="../slideLayouts/slideLayout31.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06/10/23</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pic>
        <p:nvPicPr>
          <p:cNvPr id="7" name="Picture 1" descr="F:\logo_Sapienza_University copia.png"/>
          <p:cNvPicPr>
            <a:picLocks noChangeAspect="1" noChangeArrowheads="1"/>
          </p:cNvPicPr>
          <p:nvPr/>
        </p:nvPicPr>
        <p:blipFill>
          <a:blip r:embed="rId15" cstate="print"/>
          <a:srcRect/>
          <a:stretch>
            <a:fillRect/>
          </a:stretch>
        </p:blipFill>
        <p:spPr bwMode="auto">
          <a:xfrm>
            <a:off x="10512491" y="6477300"/>
            <a:ext cx="1536171" cy="41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832319"/>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74" r:id="rId12"/>
    <p:sldLayoutId id="214748398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it-IT"/>
              <a:t>Fare clic per modificare lo stile del titolo</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3555037426"/>
      </p:ext>
    </p:extLst>
  </p:cSld>
  <p:clrMap bg1="dk1" tx1="lt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3" r:id="rId12"/>
    <p:sldLayoutId id="2147483914" r:id="rId13"/>
    <p:sldLayoutId id="2147483915" r:id="rId14"/>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10"/>
          <a:srcRect b="10453"/>
          <a:stretch>
            <a:fillRect/>
          </a:stretch>
        </p:blipFill>
        <p:spPr>
          <a:xfrm>
            <a:off x="0" y="1299706"/>
            <a:ext cx="12192000" cy="5558294"/>
          </a:xfrm>
          <a:prstGeom prst="rect">
            <a:avLst/>
          </a:prstGeom>
        </p:spPr>
      </p:pic>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it-IT"/>
              <a:t>Fare clic per modificare lo stile del titolo</a:t>
            </a:r>
            <a:endParaRPr lang="en-US" dirty="0"/>
          </a:p>
        </p:txBody>
      </p:sp>
      <p:sp>
        <p:nvSpPr>
          <p:cNvPr id="3" name="Text Placeholder 2"/>
          <p:cNvSpPr>
            <a:spLocks noGrp="1"/>
          </p:cNvSpPr>
          <p:nvPr>
            <p:ph type="body" idx="1"/>
          </p:nvPr>
        </p:nvSpPr>
        <p:spPr>
          <a:xfrm>
            <a:off x="963083" y="1905001"/>
            <a:ext cx="10720917" cy="2533001"/>
          </a:xfrm>
          <a:prstGeom prst="rect">
            <a:avLst/>
          </a:prstGeom>
        </p:spPr>
        <p:txBody>
          <a:bodyPr vert="horz" wrap="square" lIns="0" tIns="0" rIns="0" bIns="0" rtlCol="0">
            <a:sp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extLst>
      <p:ext uri="{BB962C8B-B14F-4D97-AF65-F5344CB8AC3E}">
        <p14:creationId xmlns:p14="http://schemas.microsoft.com/office/powerpoint/2010/main" val="341544252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7F4FF-95C4-4E4A-8F1E-6827D6EEC64B}" type="datetimeFigureOut">
              <a:rPr lang="it-IT" smtClean="0"/>
              <a:t>06/10/23</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15C69-EC12-484E-B588-C40FE61C067B}" type="slidenum">
              <a:rPr lang="it-IT" smtClean="0"/>
              <a:t>‹N›</a:t>
            </a:fld>
            <a:endParaRPr lang="it-IT"/>
          </a:p>
        </p:txBody>
      </p:sp>
      <p:pic>
        <p:nvPicPr>
          <p:cNvPr id="7" name="Picture 1" descr="F:\logo_Sapienza_University copia.png"/>
          <p:cNvPicPr>
            <a:picLocks noChangeAspect="1" noChangeArrowheads="1"/>
          </p:cNvPicPr>
          <p:nvPr/>
        </p:nvPicPr>
        <p:blipFill>
          <a:blip r:embed="rId13" cstate="print"/>
          <a:srcRect/>
          <a:stretch>
            <a:fillRect/>
          </a:stretch>
        </p:blipFill>
        <p:spPr bwMode="auto">
          <a:xfrm>
            <a:off x="10512491" y="6477300"/>
            <a:ext cx="1536171" cy="416900"/>
          </a:xfrm>
          <a:prstGeom prst="rect">
            <a:avLst/>
          </a:prstGeom>
          <a:ln>
            <a:noFill/>
          </a:ln>
          <a:effectLst>
            <a:outerShdw blurRad="292100" dist="139700" dir="2700000" algn="tl" rotWithShape="0">
              <a:srgbClr val="333333">
                <a:alpha val="65000"/>
              </a:srgbClr>
            </a:outerShdw>
          </a:effectLst>
        </p:spPr>
      </p:pic>
      <p:cxnSp>
        <p:nvCxnSpPr>
          <p:cNvPr id="8" name="Connettore 1 7"/>
          <p:cNvCxnSpPr/>
          <p:nvPr/>
        </p:nvCxnSpPr>
        <p:spPr>
          <a:xfrm>
            <a:off x="47328" y="6525344"/>
            <a:ext cx="12048661"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09059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7F4FF-95C4-4E4A-8F1E-6827D6EEC64B}" type="datetimeFigureOut">
              <a:rPr lang="it-IT" smtClean="0"/>
              <a:t>06/10/23</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15C69-EC12-484E-B588-C40FE61C067B}" type="slidenum">
              <a:rPr lang="it-IT" smtClean="0"/>
              <a:t>‹N›</a:t>
            </a:fld>
            <a:endParaRPr lang="it-IT"/>
          </a:p>
        </p:txBody>
      </p:sp>
      <p:pic>
        <p:nvPicPr>
          <p:cNvPr id="7" name="Picture 1" descr="F:\logo_Sapienza_University copia.png"/>
          <p:cNvPicPr>
            <a:picLocks noChangeAspect="1" noChangeArrowheads="1"/>
          </p:cNvPicPr>
          <p:nvPr/>
        </p:nvPicPr>
        <p:blipFill>
          <a:blip r:embed="rId18" cstate="print"/>
          <a:srcRect/>
          <a:stretch>
            <a:fillRect/>
          </a:stretch>
        </p:blipFill>
        <p:spPr bwMode="auto">
          <a:xfrm>
            <a:off x="10512491" y="6477300"/>
            <a:ext cx="1536171" cy="416900"/>
          </a:xfrm>
          <a:prstGeom prst="rect">
            <a:avLst/>
          </a:prstGeom>
          <a:ln>
            <a:noFill/>
          </a:ln>
          <a:effectLst>
            <a:outerShdw blurRad="292100" dist="139700" dir="2700000" algn="tl" rotWithShape="0">
              <a:srgbClr val="333333">
                <a:alpha val="65000"/>
              </a:srgbClr>
            </a:outerShdw>
          </a:effectLst>
        </p:spPr>
      </p:pic>
      <p:cxnSp>
        <p:nvCxnSpPr>
          <p:cNvPr id="8" name="Connettore 1 7"/>
          <p:cNvCxnSpPr/>
          <p:nvPr/>
        </p:nvCxnSpPr>
        <p:spPr>
          <a:xfrm>
            <a:off x="47328" y="6525344"/>
            <a:ext cx="12048661"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1482738"/>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7" r:id="rId12"/>
    <p:sldLayoutId id="2147483978" r:id="rId13"/>
    <p:sldLayoutId id="2147483979" r:id="rId14"/>
    <p:sldLayoutId id="2147483980" r:id="rId15"/>
    <p:sldLayoutId id="2147483981" r:id="rId16"/>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0E16B49-2DDE-6236-3403-8F175E046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17E073A-2017-0477-87FF-F60F68E79C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E807554-C1AD-FE83-FA34-BE813EE77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06/10/23</a:t>
            </a:fld>
            <a:endParaRPr lang="it-IT"/>
          </a:p>
        </p:txBody>
      </p:sp>
      <p:sp>
        <p:nvSpPr>
          <p:cNvPr id="5" name="Segnaposto piè di pagina 4">
            <a:extLst>
              <a:ext uri="{FF2B5EF4-FFF2-40B4-BE49-F238E27FC236}">
                <a16:creationId xmlns:a16="http://schemas.microsoft.com/office/drawing/2014/main" id="{B684C4BD-BD42-6A37-85CA-F1329DEFE3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9F10614-07DB-BF48-EFE4-9EB240AF69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extLst>
      <p:ext uri="{BB962C8B-B14F-4D97-AF65-F5344CB8AC3E}">
        <p14:creationId xmlns:p14="http://schemas.microsoft.com/office/powerpoint/2010/main" val="416760680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0.tiff"/><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8.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68.xml"/><Relationship Id="rId7" Type="http://schemas.openxmlformats.org/officeDocument/2006/relationships/image" Target="../media/image6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64.png"/><Relationship Id="rId1" Type="http://schemas.openxmlformats.org/officeDocument/2006/relationships/slideLayout" Target="../slideLayouts/slideLayout68.xml"/><Relationship Id="rId4" Type="http://schemas.openxmlformats.org/officeDocument/2006/relationships/image" Target="../media/image60.emf"/></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11.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6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JP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notesSlide" Target="../notesSlides/notesSlide1.xml"/><Relationship Id="rId7" Type="http://schemas.openxmlformats.org/officeDocument/2006/relationships/diagramLayout" Target="../diagrams/layout1.xml"/><Relationship Id="rId12" Type="http://schemas.openxmlformats.org/officeDocument/2006/relationships/image" Target="../media/image10.png"/><Relationship Id="rId2" Type="http://schemas.openxmlformats.org/officeDocument/2006/relationships/slideLayout" Target="../slideLayouts/slideLayout68.xml"/><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image" Target="../media/image8.jpe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3.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68.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5.xml"/><Relationship Id="rId1" Type="http://schemas.openxmlformats.org/officeDocument/2006/relationships/slideLayout" Target="../slideLayouts/slideLayout63.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slideLayout" Target="../slideLayouts/slideLayout65.xml"/><Relationship Id="rId7" Type="http://schemas.openxmlformats.org/officeDocument/2006/relationships/diagramLayout" Target="../diagrams/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Data" Target="../diagrams/data13.xml"/><Relationship Id="rId5" Type="http://schemas.openxmlformats.org/officeDocument/2006/relationships/image" Target="../media/image84.jpeg"/><Relationship Id="rId10" Type="http://schemas.microsoft.com/office/2007/relationships/diagramDrawing" Target="../diagrams/drawing13.xml"/><Relationship Id="rId4" Type="http://schemas.openxmlformats.org/officeDocument/2006/relationships/image" Target="../media/image83.png"/><Relationship Id="rId9" Type="http://schemas.openxmlformats.org/officeDocument/2006/relationships/diagramColors" Target="../diagrams/colors1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3.png"/><Relationship Id="rId5" Type="http://schemas.openxmlformats.org/officeDocument/2006/relationships/image" Target="../media/image86.jpe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7.tiff"/><Relationship Id="rId7"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customXml" Target="../ink/ink9.xml"/><Relationship Id="rId5" Type="http://schemas.openxmlformats.org/officeDocument/2006/relationships/image" Target="NULL"/><Relationship Id="rId4" Type="http://schemas.openxmlformats.org/officeDocument/2006/relationships/customXml" Target="../ink/ink8.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3.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notesSlide" Target="../notesSlides/notesSlide18.xml"/><Relationship Id="rId1" Type="http://schemas.openxmlformats.org/officeDocument/2006/relationships/slideLayout" Target="../slideLayouts/slideLayout63.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19.xml"/><Relationship Id="rId1" Type="http://schemas.openxmlformats.org/officeDocument/2006/relationships/slideLayout" Target="../slideLayouts/slideLayout63.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image" Target="../media/image88.png"/><Relationship Id="rId7" Type="http://schemas.openxmlformats.org/officeDocument/2006/relationships/image" Target="../media/image92.png"/><Relationship Id="rId12" Type="http://schemas.microsoft.com/office/2007/relationships/diagramDrawing" Target="../diagrams/drawing20.xml"/><Relationship Id="rId2" Type="http://schemas.openxmlformats.org/officeDocument/2006/relationships/notesSlide" Target="../notesSlides/notesSlide20.xml"/><Relationship Id="rId1" Type="http://schemas.openxmlformats.org/officeDocument/2006/relationships/slideLayout" Target="../slideLayouts/slideLayout73.xml"/><Relationship Id="rId6" Type="http://schemas.openxmlformats.org/officeDocument/2006/relationships/image" Target="../media/image91.png"/><Relationship Id="rId11" Type="http://schemas.openxmlformats.org/officeDocument/2006/relationships/diagramColors" Target="../diagrams/colors20.xml"/><Relationship Id="rId5" Type="http://schemas.openxmlformats.org/officeDocument/2006/relationships/image" Target="../media/image90.png"/><Relationship Id="rId10" Type="http://schemas.openxmlformats.org/officeDocument/2006/relationships/diagramQuickStyle" Target="../diagrams/quickStyle20.xml"/><Relationship Id="rId4" Type="http://schemas.openxmlformats.org/officeDocument/2006/relationships/image" Target="../media/image89.png"/><Relationship Id="rId9" Type="http://schemas.openxmlformats.org/officeDocument/2006/relationships/diagramLayout" Target="../diagrams/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4.xml"/><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5.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diagramLayout" Target="../diagrams/layout21.xml"/><Relationship Id="rId7" Type="http://schemas.openxmlformats.org/officeDocument/2006/relationships/image" Target="../media/image98.jpeg"/><Relationship Id="rId2" Type="http://schemas.openxmlformats.org/officeDocument/2006/relationships/diagramData" Target="../diagrams/data21.xml"/><Relationship Id="rId1" Type="http://schemas.openxmlformats.org/officeDocument/2006/relationships/slideLayout" Target="../slideLayouts/slideLayout68.xml"/><Relationship Id="rId6" Type="http://schemas.microsoft.com/office/2007/relationships/diagramDrawing" Target="../diagrams/drawing21.xml"/><Relationship Id="rId11" Type="http://schemas.openxmlformats.org/officeDocument/2006/relationships/image" Target="../media/image102.jpeg"/><Relationship Id="rId5" Type="http://schemas.openxmlformats.org/officeDocument/2006/relationships/diagramColors" Target="../diagrams/colors21.xml"/><Relationship Id="rId10" Type="http://schemas.openxmlformats.org/officeDocument/2006/relationships/image" Target="../media/image101.jpeg"/><Relationship Id="rId4" Type="http://schemas.openxmlformats.org/officeDocument/2006/relationships/diagramQuickStyle" Target="../diagrams/quickStyle21.xml"/><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customXml" Target="../ink/ink3.xml"/><Relationship Id="rId18" Type="http://schemas.openxmlformats.org/officeDocument/2006/relationships/image" Target="NULL"/><Relationship Id="rId3" Type="http://schemas.openxmlformats.org/officeDocument/2006/relationships/diagramLayout" Target="../diagrams/layout4.xml"/><Relationship Id="rId21" Type="http://schemas.openxmlformats.org/officeDocument/2006/relationships/customXml" Target="../ink/ink7.xml"/><Relationship Id="rId7" Type="http://schemas.openxmlformats.org/officeDocument/2006/relationships/image" Target="../media/image19.jpg"/><Relationship Id="rId12" Type="http://schemas.openxmlformats.org/officeDocument/2006/relationships/image" Target="NULL"/><Relationship Id="rId17" Type="http://schemas.openxmlformats.org/officeDocument/2006/relationships/customXml" Target="../ink/ink5.xml"/><Relationship Id="rId2" Type="http://schemas.openxmlformats.org/officeDocument/2006/relationships/diagramData" Target="../diagrams/data4.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63.xml"/><Relationship Id="rId6" Type="http://schemas.microsoft.com/office/2007/relationships/diagramDrawing" Target="../diagrams/drawing4.xml"/><Relationship Id="rId11" Type="http://schemas.openxmlformats.org/officeDocument/2006/relationships/customXml" Target="../ink/ink2.xml"/><Relationship Id="rId5" Type="http://schemas.openxmlformats.org/officeDocument/2006/relationships/diagramColors" Target="../diagrams/colors4.xml"/><Relationship Id="rId15" Type="http://schemas.openxmlformats.org/officeDocument/2006/relationships/customXml" Target="../ink/ink4.xml"/><Relationship Id="rId10" Type="http://schemas.openxmlformats.org/officeDocument/2006/relationships/image" Target="NULL"/><Relationship Id="rId19" Type="http://schemas.openxmlformats.org/officeDocument/2006/relationships/customXml" Target="../ink/ink6.xml"/><Relationship Id="rId4" Type="http://schemas.openxmlformats.org/officeDocument/2006/relationships/diagramQuickStyle" Target="../diagrams/quickStyle4.xml"/><Relationship Id="rId9" Type="http://schemas.openxmlformats.org/officeDocument/2006/relationships/customXml" Target="../ink/ink1.xml"/><Relationship Id="rId14" Type="http://schemas.openxmlformats.org/officeDocument/2006/relationships/image" Target="NULL"/><Relationship Id="rId22" Type="http://schemas.openxmlformats.org/officeDocument/2006/relationships/image" Target="NULL"/></Relationships>
</file>

<file path=ppt/slides/_rels/slide50.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slideLayout" Target="../slideLayouts/slideLayout63.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emf"/><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3.xml"/><Relationship Id="rId5" Type="http://schemas.openxmlformats.org/officeDocument/2006/relationships/image" Target="../media/image117.emf"/><Relationship Id="rId4" Type="http://schemas.openxmlformats.org/officeDocument/2006/relationships/image" Target="../media/image116.jpeg"/></Relationships>
</file>

<file path=ppt/slides/_rels/slide54.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65.xml"/><Relationship Id="rId4" Type="http://schemas.openxmlformats.org/officeDocument/2006/relationships/image" Target="../media/image120.jpe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21.jpeg"/><Relationship Id="rId1" Type="http://schemas.openxmlformats.org/officeDocument/2006/relationships/slideLayout" Target="../slideLayouts/slideLayout6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1.xml"/><Relationship Id="rId1" Type="http://schemas.openxmlformats.org/officeDocument/2006/relationships/slideLayout" Target="../slideLayouts/slideLayout6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2.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3.xml"/><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4442DFD3-447C-DF8B-A963-E2BCE300BFB2}"/>
              </a:ext>
            </a:extLst>
          </p:cNvPr>
          <p:cNvPicPr>
            <a:picLocks noChangeAspect="1"/>
          </p:cNvPicPr>
          <p:nvPr/>
        </p:nvPicPr>
        <p:blipFill rotWithShape="1">
          <a:blip r:embed="rId2"/>
          <a:srcRect t="22026" r="9090" b="2636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p:cNvSpPr>
            <a:spLocks noGrp="1"/>
          </p:cNvSpPr>
          <p:nvPr>
            <p:ph type="ctrTitle"/>
          </p:nvPr>
        </p:nvSpPr>
        <p:spPr>
          <a:xfrm>
            <a:off x="477981" y="1122363"/>
            <a:ext cx="4023360" cy="3204134"/>
          </a:xfrm>
          <a:solidFill>
            <a:schemeClr val="tx1"/>
          </a:solidFill>
        </p:spPr>
        <p:style>
          <a:lnRef idx="0">
            <a:schemeClr val="accent1"/>
          </a:lnRef>
          <a:fillRef idx="3">
            <a:schemeClr val="accent1"/>
          </a:fillRef>
          <a:effectRef idx="3">
            <a:schemeClr val="accent1"/>
          </a:effectRef>
          <a:fontRef idx="minor">
            <a:schemeClr val="lt1"/>
          </a:fontRef>
        </p:style>
        <p:txBody>
          <a:bodyPr anchor="b">
            <a:normAutofit/>
            <a:scene3d>
              <a:camera prst="orthographicFront"/>
              <a:lightRig rig="harsh" dir="t"/>
            </a:scene3d>
            <a:sp3d extrusionH="57150" prstMaterial="matte">
              <a:bevelT w="63500" h="12700" prst="angle"/>
              <a:contourClr>
                <a:schemeClr val="bg1">
                  <a:lumMod val="65000"/>
                </a:schemeClr>
              </a:contourClr>
            </a:sp3d>
          </a:bodyPr>
          <a:lstStyle/>
          <a:p>
            <a:pPr algn="l"/>
            <a:r>
              <a:rPr lang="it-IT" sz="3700" b="1" dirty="0">
                <a:ln w="0"/>
                <a:solidFill>
                  <a:schemeClr val="bg1"/>
                </a:solidFill>
                <a:effectLst>
                  <a:outerShdw blurRad="38100" dist="19050" dir="2700000" algn="tl" rotWithShape="0">
                    <a:schemeClr val="dk1">
                      <a:alpha val="40000"/>
                    </a:schemeClr>
                  </a:outerShdw>
                </a:effectLst>
              </a:rPr>
              <a:t>L’ABC della fisiologia del sonno: ritmi circadiani e sviluppo del sonno nelle diverse età</a:t>
            </a:r>
            <a:endParaRPr lang="en-US" sz="3700" b="1" dirty="0">
              <a:ln/>
              <a:solidFill>
                <a:schemeClr val="bg1"/>
              </a:solidFill>
            </a:endParaRPr>
          </a:p>
        </p:txBody>
      </p:sp>
      <p:sp>
        <p:nvSpPr>
          <p:cNvPr id="3" name="Sottotitolo 2"/>
          <p:cNvSpPr>
            <a:spLocks noGrp="1"/>
          </p:cNvSpPr>
          <p:nvPr>
            <p:ph type="subTitle" idx="1"/>
          </p:nvPr>
        </p:nvSpPr>
        <p:spPr>
          <a:xfrm>
            <a:off x="477980" y="4872922"/>
            <a:ext cx="4023359" cy="1208141"/>
          </a:xfrm>
        </p:spPr>
        <p:txBody>
          <a:bodyPr>
            <a:normAutofit/>
          </a:bodyPr>
          <a:lstStyle/>
          <a:p>
            <a:pPr algn="l">
              <a:spcBef>
                <a:spcPts val="0"/>
              </a:spcBef>
              <a:buClr>
                <a:srgbClr val="8FCB17"/>
              </a:buClr>
              <a:buSzPct val="80000"/>
              <a:defRPr/>
            </a:pPr>
            <a:r>
              <a:rPr lang="it-IT" sz="2000" b="1">
                <a:solidFill>
                  <a:schemeClr val="bg1"/>
                </a:solidFill>
                <a:effectLst>
                  <a:outerShdw blurRad="38100" dist="38100" dir="2700000" algn="tl">
                    <a:srgbClr val="000000">
                      <a:alpha val="43137"/>
                    </a:srgbClr>
                  </a:outerShdw>
                </a:effectLst>
              </a:rPr>
              <a:t>Oliviero Bruni</a:t>
            </a:r>
          </a:p>
          <a:p>
            <a:pPr algn="l"/>
            <a:endParaRPr lang="en-US" sz="2000">
              <a:solidFill>
                <a:schemeClr val="bg1"/>
              </a:solidFill>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25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01001F6-741C-2D83-406C-2823ECBF1038}"/>
              </a:ext>
            </a:extLst>
          </p:cNvPr>
          <p:cNvPicPr>
            <a:picLocks noChangeAspect="1"/>
          </p:cNvPicPr>
          <p:nvPr/>
        </p:nvPicPr>
        <p:blipFill>
          <a:blip r:embed="rId2"/>
          <a:stretch>
            <a:fillRect/>
          </a:stretch>
        </p:blipFill>
        <p:spPr>
          <a:xfrm>
            <a:off x="1629275" y="116632"/>
            <a:ext cx="8781519" cy="6741368"/>
          </a:xfrm>
          <a:prstGeom prst="rect">
            <a:avLst/>
          </a:prstGeom>
        </p:spPr>
      </p:pic>
    </p:spTree>
    <p:extLst>
      <p:ext uri="{BB962C8B-B14F-4D97-AF65-F5344CB8AC3E}">
        <p14:creationId xmlns:p14="http://schemas.microsoft.com/office/powerpoint/2010/main" val="19823742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4E6D8-3DC8-2215-8E29-FA0C97DFF806}"/>
              </a:ext>
            </a:extLst>
          </p:cNvPr>
          <p:cNvSpPr>
            <a:spLocks noGrp="1"/>
          </p:cNvSpPr>
          <p:nvPr>
            <p:ph type="title"/>
          </p:nvPr>
        </p:nvSpPr>
        <p:spPr>
          <a:xfrm>
            <a:off x="838200" y="116633"/>
            <a:ext cx="10514384" cy="792088"/>
          </a:xfrm>
        </p:spPr>
        <p:txBody>
          <a:bodyPr>
            <a:normAutofit/>
          </a:bodyPr>
          <a:lstStyle/>
          <a:p>
            <a:r>
              <a:rPr lang="it-IT" dirty="0"/>
              <a:t>Network </a:t>
            </a:r>
            <a:r>
              <a:rPr lang="it-IT" dirty="0" err="1"/>
              <a:t>responsible</a:t>
            </a:r>
            <a:r>
              <a:rPr lang="it-IT" dirty="0"/>
              <a:t> for the </a:t>
            </a:r>
            <a:r>
              <a:rPr lang="it-IT" dirty="0" err="1"/>
              <a:t>waking</a:t>
            </a:r>
            <a:r>
              <a:rPr lang="it-IT" dirty="0"/>
              <a:t> state</a:t>
            </a:r>
          </a:p>
        </p:txBody>
      </p:sp>
      <p:sp>
        <p:nvSpPr>
          <p:cNvPr id="3" name="Segnaposto contenuto 2">
            <a:extLst>
              <a:ext uri="{FF2B5EF4-FFF2-40B4-BE49-F238E27FC236}">
                <a16:creationId xmlns:a16="http://schemas.microsoft.com/office/drawing/2014/main" id="{88EA41D4-5139-11DD-BFC1-B5A5EE17D915}"/>
              </a:ext>
            </a:extLst>
          </p:cNvPr>
          <p:cNvSpPr>
            <a:spLocks noGrp="1"/>
          </p:cNvSpPr>
          <p:nvPr>
            <p:ph idx="1"/>
          </p:nvPr>
        </p:nvSpPr>
        <p:spPr>
          <a:xfrm>
            <a:off x="119336" y="1484784"/>
            <a:ext cx="5112568" cy="5256583"/>
          </a:xfrm>
        </p:spPr>
        <p:txBody>
          <a:bodyPr>
            <a:normAutofit lnSpcReduction="10000"/>
          </a:bodyPr>
          <a:lstStyle/>
          <a:p>
            <a:r>
              <a:rPr lang="en-US" dirty="0"/>
              <a:t>Waking state (</a:t>
            </a:r>
            <a:r>
              <a:rPr lang="en-US" dirty="0" err="1"/>
              <a:t>Wk</a:t>
            </a:r>
            <a:r>
              <a:rPr lang="en-US" dirty="0"/>
              <a:t>-on) neurons activate the cortex either directly or by means of a relay in the intralaminar thalamic nuclei. </a:t>
            </a:r>
          </a:p>
          <a:p>
            <a:r>
              <a:rPr lang="en-US" dirty="0"/>
              <a:t>During the waking state, REM-off GABAergic neurons located in the </a:t>
            </a:r>
            <a:r>
              <a:rPr lang="en-US" dirty="0" err="1"/>
              <a:t>vlPAG</a:t>
            </a:r>
            <a:r>
              <a:rPr lang="en-US" dirty="0"/>
              <a:t> and the dorsal part of the deep mesencephalic nucleus (</a:t>
            </a:r>
            <a:r>
              <a:rPr lang="en-US" dirty="0" err="1"/>
              <a:t>dDPMe</a:t>
            </a:r>
            <a:r>
              <a:rPr lang="en-US" dirty="0"/>
              <a:t>) tonically inhibit SLD glutamatergic neurons. These REM-off GABAergic neurons are excited by monoaminergic and hypocretin inputs.</a:t>
            </a:r>
          </a:p>
        </p:txBody>
      </p:sp>
      <p:pic>
        <p:nvPicPr>
          <p:cNvPr id="4" name="Immagine 3">
            <a:extLst>
              <a:ext uri="{FF2B5EF4-FFF2-40B4-BE49-F238E27FC236}">
                <a16:creationId xmlns:a16="http://schemas.microsoft.com/office/drawing/2014/main" id="{5A6BDC48-0C23-8DFC-29EA-47D0B197A18D}"/>
              </a:ext>
            </a:extLst>
          </p:cNvPr>
          <p:cNvPicPr>
            <a:picLocks noChangeAspect="1"/>
          </p:cNvPicPr>
          <p:nvPr/>
        </p:nvPicPr>
        <p:blipFill>
          <a:blip r:embed="rId2"/>
          <a:stretch>
            <a:fillRect/>
          </a:stretch>
        </p:blipFill>
        <p:spPr>
          <a:xfrm>
            <a:off x="5074454" y="1484784"/>
            <a:ext cx="7117546" cy="4351338"/>
          </a:xfrm>
          <a:prstGeom prst="rect">
            <a:avLst/>
          </a:prstGeom>
        </p:spPr>
      </p:pic>
    </p:spTree>
    <p:extLst>
      <p:ext uri="{BB962C8B-B14F-4D97-AF65-F5344CB8AC3E}">
        <p14:creationId xmlns:p14="http://schemas.microsoft.com/office/powerpoint/2010/main" val="989991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4E6D8-3DC8-2215-8E29-FA0C97DFF806}"/>
              </a:ext>
            </a:extLst>
          </p:cNvPr>
          <p:cNvSpPr>
            <a:spLocks noGrp="1"/>
          </p:cNvSpPr>
          <p:nvPr>
            <p:ph type="title"/>
          </p:nvPr>
        </p:nvSpPr>
        <p:spPr>
          <a:xfrm>
            <a:off x="838200" y="116633"/>
            <a:ext cx="10514384" cy="792088"/>
          </a:xfrm>
        </p:spPr>
        <p:txBody>
          <a:bodyPr>
            <a:normAutofit/>
          </a:bodyPr>
          <a:lstStyle/>
          <a:p>
            <a:r>
              <a:rPr lang="it-IT" dirty="0"/>
              <a:t>Network </a:t>
            </a:r>
            <a:r>
              <a:rPr lang="it-IT" dirty="0" err="1"/>
              <a:t>responsible</a:t>
            </a:r>
            <a:r>
              <a:rPr lang="it-IT" dirty="0"/>
              <a:t> for the NREM </a:t>
            </a:r>
            <a:r>
              <a:rPr lang="it-IT" dirty="0" err="1"/>
              <a:t>sleep</a:t>
            </a:r>
            <a:endParaRPr lang="it-IT" dirty="0"/>
          </a:p>
        </p:txBody>
      </p:sp>
      <p:sp>
        <p:nvSpPr>
          <p:cNvPr id="3" name="Segnaposto contenuto 2">
            <a:extLst>
              <a:ext uri="{FF2B5EF4-FFF2-40B4-BE49-F238E27FC236}">
                <a16:creationId xmlns:a16="http://schemas.microsoft.com/office/drawing/2014/main" id="{88EA41D4-5139-11DD-BFC1-B5A5EE17D915}"/>
              </a:ext>
            </a:extLst>
          </p:cNvPr>
          <p:cNvSpPr>
            <a:spLocks noGrp="1"/>
          </p:cNvSpPr>
          <p:nvPr>
            <p:ph idx="1"/>
          </p:nvPr>
        </p:nvSpPr>
        <p:spPr>
          <a:xfrm>
            <a:off x="119336" y="1484784"/>
            <a:ext cx="5112568" cy="5256583"/>
          </a:xfrm>
        </p:spPr>
        <p:txBody>
          <a:bodyPr>
            <a:normAutofit/>
          </a:bodyPr>
          <a:lstStyle/>
          <a:p>
            <a:r>
              <a:rPr lang="en-US" dirty="0"/>
              <a:t>The neurons inducing NREM sleep are localized in the lateral preoptic area and the adjacent basal forebrain </a:t>
            </a:r>
          </a:p>
          <a:p>
            <a:r>
              <a:rPr lang="en-US" dirty="0"/>
              <a:t>a cluster of these neurons is localized in the VLPO. </a:t>
            </a:r>
          </a:p>
          <a:p>
            <a:r>
              <a:rPr lang="en-US" dirty="0"/>
              <a:t>The GABAergic neurons of the VLPO are active specifically during slow-wave sleep.</a:t>
            </a:r>
          </a:p>
        </p:txBody>
      </p:sp>
      <p:pic>
        <p:nvPicPr>
          <p:cNvPr id="5" name="Immagine 4">
            <a:extLst>
              <a:ext uri="{FF2B5EF4-FFF2-40B4-BE49-F238E27FC236}">
                <a16:creationId xmlns:a16="http://schemas.microsoft.com/office/drawing/2014/main" id="{4F0D7712-7983-587A-E63F-E926D4669B38}"/>
              </a:ext>
            </a:extLst>
          </p:cNvPr>
          <p:cNvPicPr>
            <a:picLocks noChangeAspect="1"/>
          </p:cNvPicPr>
          <p:nvPr/>
        </p:nvPicPr>
        <p:blipFill>
          <a:blip r:embed="rId2"/>
          <a:stretch>
            <a:fillRect/>
          </a:stretch>
        </p:blipFill>
        <p:spPr>
          <a:xfrm>
            <a:off x="5208562" y="1480728"/>
            <a:ext cx="6983438" cy="4324536"/>
          </a:xfrm>
          <a:prstGeom prst="rect">
            <a:avLst/>
          </a:prstGeom>
        </p:spPr>
      </p:pic>
    </p:spTree>
    <p:extLst>
      <p:ext uri="{BB962C8B-B14F-4D97-AF65-F5344CB8AC3E}">
        <p14:creationId xmlns:p14="http://schemas.microsoft.com/office/powerpoint/2010/main" val="33605944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4E6D8-3DC8-2215-8E29-FA0C97DFF806}"/>
              </a:ext>
            </a:extLst>
          </p:cNvPr>
          <p:cNvSpPr>
            <a:spLocks noGrp="1"/>
          </p:cNvSpPr>
          <p:nvPr>
            <p:ph type="title"/>
          </p:nvPr>
        </p:nvSpPr>
        <p:spPr>
          <a:xfrm>
            <a:off x="838200" y="116633"/>
            <a:ext cx="10514384" cy="792088"/>
          </a:xfrm>
        </p:spPr>
        <p:txBody>
          <a:bodyPr>
            <a:normAutofit/>
          </a:bodyPr>
          <a:lstStyle/>
          <a:p>
            <a:r>
              <a:rPr lang="it-IT" dirty="0"/>
              <a:t>Network </a:t>
            </a:r>
            <a:r>
              <a:rPr lang="it-IT" dirty="0" err="1"/>
              <a:t>responsible</a:t>
            </a:r>
            <a:r>
              <a:rPr lang="it-IT" dirty="0"/>
              <a:t> for REM </a:t>
            </a:r>
            <a:r>
              <a:rPr lang="it-IT" dirty="0" err="1"/>
              <a:t>sleep</a:t>
            </a:r>
            <a:endParaRPr lang="it-IT" dirty="0"/>
          </a:p>
        </p:txBody>
      </p:sp>
      <p:sp>
        <p:nvSpPr>
          <p:cNvPr id="3" name="Segnaposto contenuto 2">
            <a:extLst>
              <a:ext uri="{FF2B5EF4-FFF2-40B4-BE49-F238E27FC236}">
                <a16:creationId xmlns:a16="http://schemas.microsoft.com/office/drawing/2014/main" id="{88EA41D4-5139-11DD-BFC1-B5A5EE17D915}"/>
              </a:ext>
            </a:extLst>
          </p:cNvPr>
          <p:cNvSpPr>
            <a:spLocks noGrp="1"/>
          </p:cNvSpPr>
          <p:nvPr>
            <p:ph idx="1"/>
          </p:nvPr>
        </p:nvSpPr>
        <p:spPr>
          <a:xfrm>
            <a:off x="119336" y="1052736"/>
            <a:ext cx="5112568" cy="5688632"/>
          </a:xfrm>
        </p:spPr>
        <p:txBody>
          <a:bodyPr>
            <a:normAutofit fontScale="62500" lnSpcReduction="20000"/>
          </a:bodyPr>
          <a:lstStyle/>
          <a:p>
            <a:r>
              <a:rPr lang="en-US" dirty="0"/>
              <a:t>REM sleep onset is due to the activation of glutamatergic REM-on neurons localized in the SLD </a:t>
            </a:r>
          </a:p>
          <a:p>
            <a:r>
              <a:rPr lang="en-US" dirty="0"/>
              <a:t>During wakefulness and NREM sleep, these REM-on neurons are inhibited by a tonic inhibitory GABAergic tone originating from REM-off neurons localized in the </a:t>
            </a:r>
            <a:r>
              <a:rPr lang="en-US" dirty="0" err="1"/>
              <a:t>vlPAG</a:t>
            </a:r>
            <a:r>
              <a:rPr lang="en-US" dirty="0"/>
              <a:t> and the </a:t>
            </a:r>
            <a:r>
              <a:rPr lang="en-US" dirty="0" err="1"/>
              <a:t>dDpMe</a:t>
            </a:r>
            <a:r>
              <a:rPr lang="en-US" dirty="0"/>
              <a:t>.</a:t>
            </a:r>
          </a:p>
          <a:p>
            <a:r>
              <a:rPr lang="en-US" dirty="0"/>
              <a:t>The onset of REM sleep is due to the activation by intrinsic mechanisms of REM-on GABAergic neurons localized in the posterior lateral hypothalamic area, the dorsal </a:t>
            </a:r>
            <a:r>
              <a:rPr lang="en-US" dirty="0" err="1"/>
              <a:t>paragigantocellular</a:t>
            </a:r>
            <a:r>
              <a:rPr lang="en-US" dirty="0"/>
              <a:t> reticular nucleus (</a:t>
            </a:r>
            <a:r>
              <a:rPr lang="en-US" dirty="0" err="1"/>
              <a:t>DPGi</a:t>
            </a:r>
            <a:r>
              <a:rPr lang="en-US" dirty="0"/>
              <a:t>), and the </a:t>
            </a:r>
            <a:r>
              <a:rPr lang="en-US" dirty="0" err="1"/>
              <a:t>vlPAG</a:t>
            </a:r>
            <a:r>
              <a:rPr lang="en-US" dirty="0"/>
              <a:t>. </a:t>
            </a:r>
          </a:p>
          <a:p>
            <a:r>
              <a:rPr lang="en-US" dirty="0"/>
              <a:t>These neurons also inactivate the REM-off monoaminergic neurons during REM sleep. </a:t>
            </a:r>
          </a:p>
          <a:p>
            <a:r>
              <a:rPr lang="en-US" dirty="0"/>
              <a:t>Descending REM-on SLD neurons induce muscle atonia via their excitatory projections to glycinergic </a:t>
            </a:r>
            <a:r>
              <a:rPr lang="en-US" dirty="0" err="1"/>
              <a:t>premotoneurons</a:t>
            </a:r>
            <a:r>
              <a:rPr lang="en-US" dirty="0"/>
              <a:t> localized in the alpha and ventral </a:t>
            </a:r>
            <a:r>
              <a:rPr lang="en-US" dirty="0" err="1"/>
              <a:t>gigantocellular</a:t>
            </a:r>
            <a:r>
              <a:rPr lang="en-US" dirty="0"/>
              <a:t> reticular nuclei </a:t>
            </a:r>
          </a:p>
          <a:p>
            <a:r>
              <a:rPr lang="en-US" dirty="0"/>
              <a:t>The exit from REM sleep is due to the activation of waking systems because REM sleep episodes are almost always terminated by an arousal. The waking systems inhibit all GABAergic REM-on neurons</a:t>
            </a:r>
          </a:p>
        </p:txBody>
      </p:sp>
      <p:pic>
        <p:nvPicPr>
          <p:cNvPr id="4" name="Immagine 3">
            <a:extLst>
              <a:ext uri="{FF2B5EF4-FFF2-40B4-BE49-F238E27FC236}">
                <a16:creationId xmlns:a16="http://schemas.microsoft.com/office/drawing/2014/main" id="{07F5166D-ABE0-5E8E-DA14-FCD9F1FAD284}"/>
              </a:ext>
            </a:extLst>
          </p:cNvPr>
          <p:cNvPicPr>
            <a:picLocks noChangeAspect="1"/>
          </p:cNvPicPr>
          <p:nvPr/>
        </p:nvPicPr>
        <p:blipFill>
          <a:blip r:embed="rId2"/>
          <a:stretch>
            <a:fillRect/>
          </a:stretch>
        </p:blipFill>
        <p:spPr>
          <a:xfrm>
            <a:off x="5414747" y="1682750"/>
            <a:ext cx="6772453" cy="3762474"/>
          </a:xfrm>
          <a:prstGeom prst="rect">
            <a:avLst/>
          </a:prstGeom>
        </p:spPr>
      </p:pic>
    </p:spTree>
    <p:extLst>
      <p:ext uri="{BB962C8B-B14F-4D97-AF65-F5344CB8AC3E}">
        <p14:creationId xmlns:p14="http://schemas.microsoft.com/office/powerpoint/2010/main" val="18722809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F9EBB59-ED68-BEAD-BD2E-7A8A108D3968}"/>
              </a:ext>
            </a:extLst>
          </p:cNvPr>
          <p:cNvPicPr>
            <a:picLocks noChangeAspect="1"/>
          </p:cNvPicPr>
          <p:nvPr/>
        </p:nvPicPr>
        <p:blipFill>
          <a:blip r:embed="rId2"/>
          <a:stretch>
            <a:fillRect/>
          </a:stretch>
        </p:blipFill>
        <p:spPr>
          <a:xfrm>
            <a:off x="5373812" y="8519"/>
            <a:ext cx="6818188" cy="6925280"/>
          </a:xfrm>
          <a:prstGeom prst="rect">
            <a:avLst/>
          </a:prstGeom>
        </p:spPr>
      </p:pic>
    </p:spTree>
    <p:extLst>
      <p:ext uri="{BB962C8B-B14F-4D97-AF65-F5344CB8AC3E}">
        <p14:creationId xmlns:p14="http://schemas.microsoft.com/office/powerpoint/2010/main" val="165052492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3F2BA1D-6A93-F53F-2A0B-D08B5A09FB44}"/>
              </a:ext>
            </a:extLst>
          </p:cNvPr>
          <p:cNvPicPr>
            <a:picLocks noChangeAspect="1"/>
          </p:cNvPicPr>
          <p:nvPr/>
        </p:nvPicPr>
        <p:blipFill>
          <a:blip r:embed="rId3"/>
          <a:stretch>
            <a:fillRect/>
          </a:stretch>
        </p:blipFill>
        <p:spPr>
          <a:xfrm>
            <a:off x="2140132" y="-9330"/>
            <a:ext cx="10051868" cy="6858000"/>
          </a:xfrm>
          <a:prstGeom prst="rect">
            <a:avLst/>
          </a:prstGeom>
        </p:spPr>
      </p:pic>
    </p:spTree>
    <p:extLst>
      <p:ext uri="{BB962C8B-B14F-4D97-AF65-F5344CB8AC3E}">
        <p14:creationId xmlns:p14="http://schemas.microsoft.com/office/powerpoint/2010/main" val="398276474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a:xfrm>
            <a:off x="126122" y="92295"/>
            <a:ext cx="7523613" cy="501804"/>
          </a:xfrm>
        </p:spPr>
        <p:txBody>
          <a:bodyPr>
            <a:normAutofit fontScale="90000"/>
          </a:bodyPr>
          <a:lstStyle/>
          <a:p>
            <a:pPr eaLnBrk="1" hangingPunct="1"/>
            <a:r>
              <a:rPr lang="en-US" sz="2700" b="1" dirty="0">
                <a:latin typeface="Calibri" charset="0"/>
              </a:rPr>
              <a:t>SVILUPPO DELLA RITMICITA’ CIRCADIANA NELL’INFANZIA</a:t>
            </a:r>
            <a:endParaRPr lang="it-IT" sz="2700" b="1" dirty="0">
              <a:latin typeface="Calibri" charset="0"/>
            </a:endParaRPr>
          </a:p>
        </p:txBody>
      </p:sp>
      <p:sp>
        <p:nvSpPr>
          <p:cNvPr id="32770" name="Segnaposto contenuto 2"/>
          <p:cNvSpPr>
            <a:spLocks noGrp="1"/>
          </p:cNvSpPr>
          <p:nvPr>
            <p:ph idx="1"/>
          </p:nvPr>
        </p:nvSpPr>
        <p:spPr>
          <a:xfrm>
            <a:off x="113577" y="594099"/>
            <a:ext cx="7523612" cy="6003253"/>
          </a:xfrm>
        </p:spPr>
        <p:txBody>
          <a:bodyPr>
            <a:normAutofit/>
          </a:bodyPr>
          <a:lstStyle/>
          <a:p>
            <a:r>
              <a:rPr lang="it-IT" sz="2000" b="1" dirty="0"/>
              <a:t>Il sonno non è statico, ma subisce un continuo cambiamento dalla vita fetale a quella adulta ed è più rapido nei primi 6 mesi di vita</a:t>
            </a:r>
          </a:p>
          <a:p>
            <a:r>
              <a:rPr lang="it-IT" sz="2000" dirty="0"/>
              <a:t>Il ritmo circadiano di </a:t>
            </a:r>
            <a:r>
              <a:rPr lang="it-IT" sz="2000" b="1" dirty="0">
                <a:solidFill>
                  <a:srgbClr val="C00000"/>
                </a:solidFill>
              </a:rPr>
              <a:t>veglia</a:t>
            </a:r>
            <a:r>
              <a:rPr lang="it-IT" sz="2000" dirty="0"/>
              <a:t> è presente a </a:t>
            </a:r>
            <a:r>
              <a:rPr lang="it-IT" sz="2000" b="1" dirty="0">
                <a:solidFill>
                  <a:srgbClr val="C00000"/>
                </a:solidFill>
              </a:rPr>
              <a:t>45 giorni </a:t>
            </a:r>
            <a:r>
              <a:rPr lang="it-IT" sz="2000" dirty="0"/>
              <a:t>[Mc </a:t>
            </a:r>
            <a:r>
              <a:rPr lang="it-IT" sz="2000" dirty="0" err="1"/>
              <a:t>Graw</a:t>
            </a:r>
            <a:r>
              <a:rPr lang="it-IT" sz="2000" dirty="0"/>
              <a:t> et al., 1999]</a:t>
            </a:r>
          </a:p>
          <a:p>
            <a:r>
              <a:rPr lang="it-IT" sz="2000" dirty="0"/>
              <a:t>Il ritmo circadiano di </a:t>
            </a:r>
            <a:r>
              <a:rPr lang="it-IT" sz="2000" b="1" dirty="0">
                <a:solidFill>
                  <a:srgbClr val="00B050"/>
                </a:solidFill>
              </a:rPr>
              <a:t>sonno</a:t>
            </a:r>
            <a:r>
              <a:rPr lang="it-IT" sz="2000" dirty="0"/>
              <a:t> è evidente da </a:t>
            </a:r>
            <a:r>
              <a:rPr lang="it-IT" sz="2000" b="1" dirty="0">
                <a:solidFill>
                  <a:srgbClr val="00B050"/>
                </a:solidFill>
              </a:rPr>
              <a:t>4-8 sett. di età </a:t>
            </a:r>
            <a:r>
              <a:rPr lang="it-IT" sz="2000" dirty="0"/>
              <a:t>[</a:t>
            </a:r>
            <a:r>
              <a:rPr lang="it-IT" sz="2000" dirty="0" err="1"/>
              <a:t>Pollak</a:t>
            </a:r>
            <a:r>
              <a:rPr lang="it-IT" sz="2000" dirty="0"/>
              <a:t>, 1994]</a:t>
            </a:r>
          </a:p>
          <a:p>
            <a:r>
              <a:rPr lang="it-IT" sz="2000" dirty="0"/>
              <a:t>Il ritmo circadiano endogeno degli esseri umani è vicino a 25 h ma rientra nel periodo di di 24 ore in funzione dei cosiddetti </a:t>
            </a:r>
            <a:r>
              <a:rPr lang="it-IT" sz="2000" dirty="0" err="1"/>
              <a:t>zeitgebers</a:t>
            </a:r>
            <a:r>
              <a:rPr lang="it-IT" sz="2000" dirty="0"/>
              <a:t>.</a:t>
            </a:r>
          </a:p>
          <a:p>
            <a:r>
              <a:rPr lang="it-IT" sz="2000" dirty="0"/>
              <a:t>I ritmi della temperatura e del cortisolo emergono nei neonati a termine tra 8 e 16 settimane (</a:t>
            </a:r>
            <a:r>
              <a:rPr lang="it-IT" sz="2000" dirty="0" err="1"/>
              <a:t>Mirmiran</a:t>
            </a:r>
            <a:r>
              <a:rPr lang="it-IT" sz="2000" dirty="0"/>
              <a:t>, 2003)</a:t>
            </a:r>
          </a:p>
          <a:p>
            <a:r>
              <a:rPr lang="it-IT" sz="2000" dirty="0"/>
              <a:t>Maturazione dei ritmi di secrezione della melatonina nei primi 3 mesi (</a:t>
            </a:r>
            <a:r>
              <a:rPr lang="it-IT" sz="2000" dirty="0" err="1"/>
              <a:t>Rivkees</a:t>
            </a:r>
            <a:r>
              <a:rPr lang="it-IT" sz="2000" dirty="0"/>
              <a:t>, 2003)</a:t>
            </a:r>
          </a:p>
          <a:p>
            <a:r>
              <a:rPr lang="it-IT" sz="2000" b="1" dirty="0"/>
              <a:t>Entro 12-14 settimane di età</a:t>
            </a:r>
            <a:r>
              <a:rPr lang="it-IT" sz="2000" dirty="0"/>
              <a:t> </a:t>
            </a:r>
            <a:r>
              <a:rPr lang="it-IT" sz="2000" b="1" dirty="0"/>
              <a:t>lungo periodo di sonno notturno</a:t>
            </a:r>
            <a:r>
              <a:rPr lang="it-IT" sz="2000" dirty="0"/>
              <a:t> e periodi di sonno più brevi durante il giorno e 3 ore di veglia che precedono il periodo di sonno notturno [Herman, 2005].</a:t>
            </a:r>
          </a:p>
          <a:p>
            <a:r>
              <a:rPr lang="it-IT" sz="2000" b="1" dirty="0"/>
              <a:t>A 6 mesi di età</a:t>
            </a:r>
            <a:r>
              <a:rPr lang="it-IT" sz="2000" dirty="0"/>
              <a:t>, i bambini mostrano uno schema circadiano con periodo, ampiezza e attività di fase </a:t>
            </a:r>
            <a:r>
              <a:rPr lang="it-IT" sz="2000" b="1" dirty="0"/>
              <a:t>simili a quelle di un adulto</a:t>
            </a:r>
            <a:r>
              <a:rPr lang="it-IT" sz="2000" dirty="0"/>
              <a:t>. [Herman, 2005]</a:t>
            </a:r>
            <a:endParaRPr lang="en-US" sz="2000" dirty="0"/>
          </a:p>
        </p:txBody>
      </p:sp>
      <p:pic>
        <p:nvPicPr>
          <p:cNvPr id="4" name="Segnaposto contenuto 4" descr="Immagine che contiene testo, mappa&#10;&#10;Descrizione generata automaticamente">
            <a:extLst>
              <a:ext uri="{FF2B5EF4-FFF2-40B4-BE49-F238E27FC236}">
                <a16:creationId xmlns:a16="http://schemas.microsoft.com/office/drawing/2014/main" id="{B5B57801-21DA-FB47-AC43-B7E0123EEC35}"/>
              </a:ext>
            </a:extLst>
          </p:cNvPr>
          <p:cNvPicPr>
            <a:picLocks noChangeAspect="1"/>
          </p:cNvPicPr>
          <p:nvPr/>
        </p:nvPicPr>
        <p:blipFill>
          <a:blip r:embed="rId2"/>
          <a:stretch>
            <a:fillRect/>
          </a:stretch>
        </p:blipFill>
        <p:spPr>
          <a:xfrm>
            <a:off x="7651539" y="92295"/>
            <a:ext cx="4340911" cy="4436316"/>
          </a:xfrm>
          <a:prstGeom prst="rect">
            <a:avLst/>
          </a:prstGeom>
        </p:spPr>
      </p:pic>
      <p:pic>
        <p:nvPicPr>
          <p:cNvPr id="5" name="Immagine 4">
            <a:extLst>
              <a:ext uri="{FF2B5EF4-FFF2-40B4-BE49-F238E27FC236}">
                <a16:creationId xmlns:a16="http://schemas.microsoft.com/office/drawing/2014/main" id="{1E329FFD-B3A4-D244-B5E6-7E80589EE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256" y="4697569"/>
            <a:ext cx="3024336" cy="2049927"/>
          </a:xfrm>
          <a:prstGeom prst="rect">
            <a:avLst/>
          </a:prstGeo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214180353"/>
      </p:ext>
    </p:extLst>
  </p:cSld>
  <p:clrMapOvr>
    <a:masterClrMapping/>
  </p:clrMapOvr>
  <mc:AlternateContent xmlns:mc="http://schemas.openxmlformats.org/markup-compatibility/2006" xmlns:p14="http://schemas.microsoft.com/office/powerpoint/2010/main">
    <mc:Choice Requires="p14">
      <p:transition spd="slow" p14:dur="2000" advTm="63843"/>
    </mc:Choice>
    <mc:Fallback xmlns="">
      <p:transition spd="slow" advTm="6384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19428" y="77724"/>
            <a:ext cx="5995106" cy="920352"/>
          </a:xfrm>
        </p:spPr>
        <p:txBody>
          <a:bodyPr>
            <a:noAutofit/>
          </a:bodyPr>
          <a:lstStyle/>
          <a:p>
            <a:pPr algn="ctr"/>
            <a:r>
              <a:rPr lang="it-IT" sz="3200" b="1" dirty="0">
                <a:latin typeface="+mn-lt"/>
              </a:rPr>
              <a:t>MELATONINA </a:t>
            </a:r>
            <a:br>
              <a:rPr lang="it-IT" sz="3200" b="1" dirty="0">
                <a:latin typeface="+mn-lt"/>
              </a:rPr>
            </a:br>
            <a:r>
              <a:rPr lang="it-IT" sz="2400" dirty="0" err="1"/>
              <a:t>Neuropeptide</a:t>
            </a:r>
            <a:r>
              <a:rPr lang="it-IT" sz="2400" dirty="0"/>
              <a:t> ipnotico </a:t>
            </a:r>
            <a:r>
              <a:rPr lang="it-IT" sz="2400" dirty="0">
                <a:latin typeface="+mn-lt"/>
              </a:rPr>
              <a:t>e </a:t>
            </a:r>
            <a:r>
              <a:rPr lang="it-IT" sz="2400" dirty="0" err="1">
                <a:latin typeface="+mn-lt"/>
              </a:rPr>
              <a:t>cronobiotico</a:t>
            </a:r>
            <a:endParaRPr lang="it-IT" sz="3200" dirty="0">
              <a:solidFill>
                <a:srgbClr val="FF0000"/>
              </a:solidFill>
              <a:latin typeface="+mn-lt"/>
            </a:endParaRPr>
          </a:p>
        </p:txBody>
      </p:sp>
      <p:sp>
        <p:nvSpPr>
          <p:cNvPr id="3" name="Sottotitolo 2"/>
          <p:cNvSpPr>
            <a:spLocks noGrp="1"/>
          </p:cNvSpPr>
          <p:nvPr>
            <p:ph idx="1"/>
          </p:nvPr>
        </p:nvSpPr>
        <p:spPr>
          <a:xfrm>
            <a:off x="0" y="1117600"/>
            <a:ext cx="6995198" cy="4975696"/>
          </a:xfrm>
        </p:spPr>
        <p:txBody>
          <a:bodyPr>
            <a:normAutofit/>
          </a:bodyPr>
          <a:lstStyle/>
          <a:p>
            <a:r>
              <a:rPr lang="it-IT" sz="2400" dirty="0"/>
              <a:t>N-acetil-5-metossitriptamina</a:t>
            </a:r>
          </a:p>
          <a:p>
            <a:r>
              <a:rPr lang="it-IT" sz="2400" dirty="0"/>
              <a:t>È una molecola molto antica, vecchia di tre miliardi di anni.</a:t>
            </a:r>
          </a:p>
          <a:p>
            <a:r>
              <a:rPr lang="it-IT" sz="2400" dirty="0"/>
              <a:t>È stata identificata in qualsiasi organismo animale o vegetale, dall'uomo alle alghe unicellulari più primitive</a:t>
            </a:r>
          </a:p>
          <a:p>
            <a:r>
              <a:rPr lang="it-IT" sz="2400" b="1" dirty="0"/>
              <a:t>La struttura molecolare della melatonina è identica in diversi organismi</a:t>
            </a:r>
            <a:r>
              <a:rPr lang="it-IT" sz="2400" dirty="0"/>
              <a:t>, nelle alghe, negli insetti, nei pesci, negli uccelli e nell'uomo.</a:t>
            </a:r>
          </a:p>
          <a:p>
            <a:r>
              <a:rPr lang="it-IT" sz="2400" b="1" dirty="0"/>
              <a:t>In tutti gli organismi</a:t>
            </a:r>
            <a:r>
              <a:rPr lang="it-IT" sz="2400" dirty="0"/>
              <a:t>, dal più primordiale al più evoluto, viene prodotto con lo </a:t>
            </a:r>
            <a:r>
              <a:rPr lang="it-IT" sz="2400" b="1" dirty="0"/>
              <a:t>stesso ritmo circadiano</a:t>
            </a:r>
            <a:r>
              <a:rPr lang="it-IT" sz="2400" dirty="0"/>
              <a:t> con livelli più elevati di notte che di giorno</a:t>
            </a:r>
          </a:p>
        </p:txBody>
      </p:sp>
      <p:sp>
        <p:nvSpPr>
          <p:cNvPr id="9" name="Rettangolo 8">
            <a:extLst>
              <a:ext uri="{FF2B5EF4-FFF2-40B4-BE49-F238E27FC236}">
                <a16:creationId xmlns:a16="http://schemas.microsoft.com/office/drawing/2014/main" id="{900F9C4D-E3C5-4AD8-9341-42852F09C70B}"/>
              </a:ext>
            </a:extLst>
          </p:cNvPr>
          <p:cNvSpPr/>
          <p:nvPr/>
        </p:nvSpPr>
        <p:spPr>
          <a:xfrm>
            <a:off x="219429" y="6093296"/>
            <a:ext cx="6668660" cy="584775"/>
          </a:xfrm>
          <a:prstGeom prst="rect">
            <a:avLst/>
          </a:prstGeom>
        </p:spPr>
        <p:txBody>
          <a:bodyPr wrap="square">
            <a:spAutoFit/>
          </a:bodyPr>
          <a:lstStyle/>
          <a:p>
            <a:pPr>
              <a:buNone/>
            </a:pPr>
            <a:r>
              <a:rPr lang="it-IT" sz="1600" dirty="0">
                <a:solidFill>
                  <a:schemeClr val="tx2"/>
                </a:solidFill>
                <a:latin typeface="+mj-lt"/>
              </a:rPr>
              <a:t>Caniato R et al </a:t>
            </a:r>
            <a:r>
              <a:rPr lang="it-IT" sz="1600" i="1" dirty="0" err="1">
                <a:solidFill>
                  <a:schemeClr val="tx2"/>
                </a:solidFill>
                <a:latin typeface="+mj-lt"/>
              </a:rPr>
              <a:t>Melatonin</a:t>
            </a:r>
            <a:r>
              <a:rPr lang="it-IT" sz="1600" i="1" dirty="0">
                <a:solidFill>
                  <a:schemeClr val="tx2"/>
                </a:solidFill>
                <a:latin typeface="+mj-lt"/>
              </a:rPr>
              <a:t> in </a:t>
            </a:r>
            <a:r>
              <a:rPr lang="it-IT" sz="1600" i="1" dirty="0" err="1">
                <a:solidFill>
                  <a:schemeClr val="tx2"/>
                </a:solidFill>
                <a:latin typeface="+mj-lt"/>
              </a:rPr>
              <a:t>plants</a:t>
            </a:r>
            <a:r>
              <a:rPr lang="it-IT" sz="1600" dirty="0">
                <a:solidFill>
                  <a:schemeClr val="tx2"/>
                </a:solidFill>
                <a:latin typeface="+mj-lt"/>
              </a:rPr>
              <a:t>. </a:t>
            </a:r>
            <a:r>
              <a:rPr lang="it-IT" sz="1600" dirty="0" err="1">
                <a:solidFill>
                  <a:schemeClr val="tx2"/>
                </a:solidFill>
                <a:latin typeface="+mj-lt"/>
              </a:rPr>
              <a:t>Adv</a:t>
            </a:r>
            <a:r>
              <a:rPr lang="it-IT" sz="1600" dirty="0">
                <a:solidFill>
                  <a:schemeClr val="tx2"/>
                </a:solidFill>
                <a:latin typeface="+mj-lt"/>
              </a:rPr>
              <a:t> </a:t>
            </a:r>
            <a:r>
              <a:rPr lang="it-IT" sz="1600" dirty="0" err="1">
                <a:solidFill>
                  <a:schemeClr val="tx2"/>
                </a:solidFill>
                <a:latin typeface="+mj-lt"/>
              </a:rPr>
              <a:t>Exp</a:t>
            </a:r>
            <a:r>
              <a:rPr lang="it-IT" sz="1600" dirty="0">
                <a:solidFill>
                  <a:schemeClr val="tx2"/>
                </a:solidFill>
                <a:latin typeface="+mj-lt"/>
              </a:rPr>
              <a:t> </a:t>
            </a:r>
            <a:r>
              <a:rPr lang="it-IT" sz="1600" dirty="0" err="1">
                <a:solidFill>
                  <a:schemeClr val="tx2"/>
                </a:solidFill>
                <a:latin typeface="+mj-lt"/>
              </a:rPr>
              <a:t>Med</a:t>
            </a:r>
            <a:r>
              <a:rPr lang="it-IT" sz="1600" dirty="0">
                <a:solidFill>
                  <a:schemeClr val="tx2"/>
                </a:solidFill>
                <a:latin typeface="+mj-lt"/>
              </a:rPr>
              <a:t> </a:t>
            </a:r>
            <a:r>
              <a:rPr lang="it-IT" sz="1600" dirty="0" err="1">
                <a:solidFill>
                  <a:schemeClr val="tx2"/>
                </a:solidFill>
                <a:latin typeface="+mj-lt"/>
              </a:rPr>
              <a:t>Biol</a:t>
            </a:r>
            <a:r>
              <a:rPr lang="it-IT" sz="1600" dirty="0">
                <a:solidFill>
                  <a:schemeClr val="tx2"/>
                </a:solidFill>
                <a:latin typeface="+mj-lt"/>
              </a:rPr>
              <a:t>, vol. 527, 2003: 593–7</a:t>
            </a:r>
          </a:p>
          <a:p>
            <a:pPr>
              <a:buNone/>
            </a:pPr>
            <a:r>
              <a:rPr lang="it-IT" sz="1600" dirty="0" err="1">
                <a:solidFill>
                  <a:schemeClr val="tx2"/>
                </a:solidFill>
                <a:latin typeface="+mj-lt"/>
              </a:rPr>
              <a:t>Paredes</a:t>
            </a:r>
            <a:r>
              <a:rPr lang="it-IT" sz="1600" dirty="0">
                <a:solidFill>
                  <a:schemeClr val="tx2"/>
                </a:solidFill>
                <a:latin typeface="+mj-lt"/>
              </a:rPr>
              <a:t> SD, </a:t>
            </a:r>
            <a:r>
              <a:rPr lang="it-IT" sz="1600" i="1" dirty="0" err="1">
                <a:solidFill>
                  <a:schemeClr val="tx2"/>
                </a:solidFill>
                <a:latin typeface="+mj-lt"/>
              </a:rPr>
              <a:t>Phytomelatonin</a:t>
            </a:r>
            <a:r>
              <a:rPr lang="it-IT" sz="1600" i="1" dirty="0">
                <a:solidFill>
                  <a:schemeClr val="tx2"/>
                </a:solidFill>
                <a:latin typeface="+mj-lt"/>
              </a:rPr>
              <a:t>: a review</a:t>
            </a:r>
            <a:r>
              <a:rPr lang="it-IT" sz="1600" dirty="0">
                <a:solidFill>
                  <a:schemeClr val="tx2"/>
                </a:solidFill>
                <a:latin typeface="+mj-lt"/>
              </a:rPr>
              <a:t>, J</a:t>
            </a:r>
            <a:r>
              <a:rPr lang="it-IT" sz="1600" i="1" dirty="0">
                <a:solidFill>
                  <a:schemeClr val="tx2"/>
                </a:solidFill>
                <a:latin typeface="+mj-lt"/>
              </a:rPr>
              <a:t>. </a:t>
            </a:r>
            <a:r>
              <a:rPr lang="it-IT" sz="1600" i="1" dirty="0" err="1">
                <a:solidFill>
                  <a:schemeClr val="tx2"/>
                </a:solidFill>
                <a:latin typeface="+mj-lt"/>
              </a:rPr>
              <a:t>Exp</a:t>
            </a:r>
            <a:r>
              <a:rPr lang="it-IT" sz="1600" i="1" dirty="0">
                <a:solidFill>
                  <a:schemeClr val="tx2"/>
                </a:solidFill>
                <a:latin typeface="+mj-lt"/>
              </a:rPr>
              <a:t>. Bot.</a:t>
            </a:r>
            <a:r>
              <a:rPr lang="it-IT" sz="1600" dirty="0">
                <a:solidFill>
                  <a:schemeClr val="tx2"/>
                </a:solidFill>
                <a:latin typeface="+mj-lt"/>
              </a:rPr>
              <a:t>, vol. 60, nº 1, 2009, 57–69</a:t>
            </a:r>
          </a:p>
        </p:txBody>
      </p:sp>
      <p:pic>
        <p:nvPicPr>
          <p:cNvPr id="16386" name="Picture 2">
            <a:extLst>
              <a:ext uri="{FF2B5EF4-FFF2-40B4-BE49-F238E27FC236}">
                <a16:creationId xmlns:a16="http://schemas.microsoft.com/office/drawing/2014/main" id="{399128ED-68D7-794D-8E6C-B596DC30DF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467"/>
          <a:stretch/>
        </p:blipFill>
        <p:spPr bwMode="auto">
          <a:xfrm>
            <a:off x="6995198" y="620688"/>
            <a:ext cx="5179189" cy="59583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elatonin2.svg">
            <a:extLst>
              <a:ext uri="{FF2B5EF4-FFF2-40B4-BE49-F238E27FC236}">
                <a16:creationId xmlns:a16="http://schemas.microsoft.com/office/drawing/2014/main" id="{9F97CBF2-C30A-4D51-A8BE-4F0ABDCB673D}"/>
              </a:ext>
            </a:extLst>
          </p:cNvPr>
          <p:cNvPicPr>
            <a:picLocks noChangeAspect="1" noChangeArrowheads="1"/>
          </p:cNvPicPr>
          <p:nvPr/>
        </p:nvPicPr>
        <p:blipFill>
          <a:blip r:embed="rId4"/>
          <a:srcRect/>
          <a:stretch>
            <a:fillRect/>
          </a:stretch>
        </p:blipFill>
        <p:spPr bwMode="auto">
          <a:xfrm>
            <a:off x="10557277" y="77723"/>
            <a:ext cx="1415296" cy="92035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333304630"/>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Segnaposto contenuto 4" descr="Immagine che contiene testo, mappa&#10;&#10;Descrizione generata automaticamente">
            <a:extLst>
              <a:ext uri="{FF2B5EF4-FFF2-40B4-BE49-F238E27FC236}">
                <a16:creationId xmlns:a16="http://schemas.microsoft.com/office/drawing/2014/main" id="{B5B57801-21DA-FB47-AC43-B7E0123EEC35}"/>
              </a:ext>
            </a:extLst>
          </p:cNvPr>
          <p:cNvPicPr>
            <a:picLocks noChangeAspect="1"/>
          </p:cNvPicPr>
          <p:nvPr/>
        </p:nvPicPr>
        <p:blipFill>
          <a:blip r:embed="rId3"/>
          <a:stretch>
            <a:fillRect/>
          </a:stretch>
        </p:blipFill>
        <p:spPr>
          <a:xfrm>
            <a:off x="5428300" y="0"/>
            <a:ext cx="6763700" cy="6912354"/>
          </a:xfrm>
          <a:prstGeom prst="rect">
            <a:avLst/>
          </a:prstGeom>
        </p:spPr>
      </p:pic>
      <p:sp>
        <p:nvSpPr>
          <p:cNvPr id="4" name="Titolo 3">
            <a:extLst>
              <a:ext uri="{FF2B5EF4-FFF2-40B4-BE49-F238E27FC236}">
                <a16:creationId xmlns:a16="http://schemas.microsoft.com/office/drawing/2014/main" id="{E6EABD11-534A-1D4B-8D82-B6E0F8CAECD0}"/>
              </a:ext>
            </a:extLst>
          </p:cNvPr>
          <p:cNvSpPr>
            <a:spLocks noGrp="1"/>
          </p:cNvSpPr>
          <p:nvPr>
            <p:ph type="title"/>
          </p:nvPr>
        </p:nvSpPr>
        <p:spPr>
          <a:xfrm>
            <a:off x="263352" y="0"/>
            <a:ext cx="5164948" cy="6304235"/>
          </a:xfrm>
        </p:spPr>
        <p:txBody>
          <a:bodyPr>
            <a:noAutofit/>
          </a:bodyPr>
          <a:lstStyle/>
          <a:p>
            <a:r>
              <a:rPr lang="it-IT" sz="2400" dirty="0"/>
              <a:t>La luce percepita dai </a:t>
            </a:r>
            <a:r>
              <a:rPr lang="it-IT" sz="2400" b="1" dirty="0">
                <a:solidFill>
                  <a:schemeClr val="tx1"/>
                </a:solidFill>
              </a:rPr>
              <a:t>fotorecettori delle cellule gangliari della retina </a:t>
            </a:r>
            <a:r>
              <a:rPr lang="it-IT" sz="2400" dirty="0"/>
              <a:t>viene trasformata in un impulso elettrico e tramite il </a:t>
            </a:r>
            <a:r>
              <a:rPr lang="it-IT" sz="2400" b="1" dirty="0">
                <a:solidFill>
                  <a:schemeClr val="tx1"/>
                </a:solidFill>
              </a:rPr>
              <a:t>fascio </a:t>
            </a:r>
            <a:r>
              <a:rPr lang="it-IT" sz="2400" b="1" dirty="0" err="1">
                <a:solidFill>
                  <a:schemeClr val="tx1"/>
                </a:solidFill>
              </a:rPr>
              <a:t>retinoipotalamico</a:t>
            </a:r>
            <a:r>
              <a:rPr lang="it-IT" sz="2400" b="1" dirty="0">
                <a:solidFill>
                  <a:schemeClr val="tx1"/>
                </a:solidFill>
              </a:rPr>
              <a:t> (RTH) </a:t>
            </a:r>
            <a:r>
              <a:rPr lang="it-IT" sz="2400" dirty="0"/>
              <a:t>viene trasferita al </a:t>
            </a:r>
            <a:r>
              <a:rPr lang="it-IT" sz="2400" b="1" dirty="0">
                <a:solidFill>
                  <a:srgbClr val="FF0000"/>
                </a:solidFill>
              </a:rPr>
              <a:t>nucleo soprachiasmatico (SCN)</a:t>
            </a:r>
            <a:r>
              <a:rPr lang="it-IT" sz="2400" dirty="0"/>
              <a:t>. Successivamente, l'impulso passa al </a:t>
            </a:r>
            <a:r>
              <a:rPr lang="it-IT" sz="2400" b="1" dirty="0">
                <a:solidFill>
                  <a:srgbClr val="00B050"/>
                </a:solidFill>
              </a:rPr>
              <a:t>nucleo </a:t>
            </a:r>
            <a:r>
              <a:rPr lang="it-IT" sz="2400" b="1" dirty="0" err="1">
                <a:solidFill>
                  <a:srgbClr val="00B050"/>
                </a:solidFill>
              </a:rPr>
              <a:t>paraventricolare</a:t>
            </a:r>
            <a:r>
              <a:rPr lang="it-IT" sz="2400" b="1" dirty="0">
                <a:solidFill>
                  <a:srgbClr val="00B050"/>
                </a:solidFill>
              </a:rPr>
              <a:t> dell'ipotalamo (PVN</a:t>
            </a:r>
            <a:r>
              <a:rPr lang="it-IT" sz="2400" dirty="0"/>
              <a:t>); da qui, attraverso il </a:t>
            </a:r>
            <a:r>
              <a:rPr lang="it-IT" sz="2400" dirty="0">
                <a:solidFill>
                  <a:srgbClr val="00B050"/>
                </a:solidFill>
              </a:rPr>
              <a:t>fascio prosencefalico mediale</a:t>
            </a:r>
            <a:r>
              <a:rPr lang="it-IT" sz="2400" dirty="0"/>
              <a:t>, al tronco encefalico e alla </a:t>
            </a:r>
            <a:r>
              <a:rPr lang="it-IT" sz="2400" dirty="0">
                <a:solidFill>
                  <a:srgbClr val="FFC000"/>
                </a:solidFill>
              </a:rPr>
              <a:t>colonna laterale intermedia della porzione cervicale del midollo spinale</a:t>
            </a:r>
            <a:r>
              <a:rPr lang="it-IT" sz="2400" dirty="0"/>
              <a:t>. Raggiunge il </a:t>
            </a:r>
            <a:r>
              <a:rPr lang="it-IT" sz="2400" b="1" dirty="0">
                <a:solidFill>
                  <a:srgbClr val="FFC000"/>
                </a:solidFill>
              </a:rPr>
              <a:t>ganglio cervicale superiore</a:t>
            </a:r>
            <a:r>
              <a:rPr lang="it-IT" sz="2400" dirty="0"/>
              <a:t> e infine attraverso i </a:t>
            </a:r>
            <a:r>
              <a:rPr lang="it-IT" sz="2400" dirty="0">
                <a:solidFill>
                  <a:srgbClr val="FFC000"/>
                </a:solidFill>
              </a:rPr>
              <a:t>nervi epifisari </a:t>
            </a:r>
            <a:r>
              <a:rPr lang="it-IT" sz="2400" dirty="0"/>
              <a:t>raggiunge l'</a:t>
            </a:r>
            <a:r>
              <a:rPr lang="it-IT" sz="2400" b="1" dirty="0">
                <a:solidFill>
                  <a:srgbClr val="0070C0"/>
                </a:solidFill>
              </a:rPr>
              <a:t>epifisi</a:t>
            </a:r>
            <a:r>
              <a:rPr lang="it-IT" sz="2400" dirty="0"/>
              <a:t>.</a:t>
            </a:r>
          </a:p>
        </p:txBody>
      </p:sp>
    </p:spTree>
    <p:extLst>
      <p:ext uri="{BB962C8B-B14F-4D97-AF65-F5344CB8AC3E}">
        <p14:creationId xmlns:p14="http://schemas.microsoft.com/office/powerpoint/2010/main" val="146029842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DA34DD76-8D06-524A-9055-D7AE3DACB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67" y="3106287"/>
            <a:ext cx="4683338" cy="3583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olo 6">
            <a:extLst>
              <a:ext uri="{FF2B5EF4-FFF2-40B4-BE49-F238E27FC236}">
                <a16:creationId xmlns:a16="http://schemas.microsoft.com/office/drawing/2014/main" id="{B24D9B6C-F9E8-8941-9409-9267A9640EEB}"/>
              </a:ext>
            </a:extLst>
          </p:cNvPr>
          <p:cNvSpPr txBox="1">
            <a:spLocks/>
          </p:cNvSpPr>
          <p:nvPr/>
        </p:nvSpPr>
        <p:spPr>
          <a:xfrm>
            <a:off x="6479712" y="264315"/>
            <a:ext cx="5059758" cy="448681"/>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it-IT" sz="3300" b="1"/>
              <a:t>Sviluppo delle fasi di sonno</a:t>
            </a:r>
            <a:endParaRPr lang="it-IT" sz="3300" b="1" dirty="0"/>
          </a:p>
        </p:txBody>
      </p:sp>
      <p:pic>
        <p:nvPicPr>
          <p:cNvPr id="7" name="Immagine 6" descr="Immagine che contiene testo, mappa&#10;&#10;Descrizione generata automaticamente">
            <a:extLst>
              <a:ext uri="{FF2B5EF4-FFF2-40B4-BE49-F238E27FC236}">
                <a16:creationId xmlns:a16="http://schemas.microsoft.com/office/drawing/2014/main" id="{CF148242-E16B-4A4E-B2BC-64FF05C63106}"/>
              </a:ext>
            </a:extLst>
          </p:cNvPr>
          <p:cNvPicPr>
            <a:picLocks noChangeAspect="1"/>
          </p:cNvPicPr>
          <p:nvPr/>
        </p:nvPicPr>
        <p:blipFill>
          <a:blip r:embed="rId3"/>
          <a:stretch>
            <a:fillRect/>
          </a:stretch>
        </p:blipFill>
        <p:spPr>
          <a:xfrm>
            <a:off x="6500519" y="856909"/>
            <a:ext cx="4683337" cy="25472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Segnaposto contenuto 2">
            <a:extLst>
              <a:ext uri="{FF2B5EF4-FFF2-40B4-BE49-F238E27FC236}">
                <a16:creationId xmlns:a16="http://schemas.microsoft.com/office/drawing/2014/main" id="{5AD2907F-1651-F740-AF12-8AD5AE82975A}"/>
              </a:ext>
            </a:extLst>
          </p:cNvPr>
          <p:cNvSpPr txBox="1">
            <a:spLocks/>
          </p:cNvSpPr>
          <p:nvPr/>
        </p:nvSpPr>
        <p:spPr>
          <a:xfrm>
            <a:off x="5578727" y="3576249"/>
            <a:ext cx="6526923" cy="3281751"/>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it-IT" sz="2800" b="1"/>
              <a:t>2-3 mesi</a:t>
            </a:r>
          </a:p>
          <a:p>
            <a:pPr lvl="1">
              <a:spcBef>
                <a:spcPts val="0"/>
              </a:spcBef>
            </a:pPr>
            <a:r>
              <a:rPr lang="it-IT" sz="2400"/>
              <a:t>Secrezione MLT, meccanismo omeostatico del sonno, maturazione EEG </a:t>
            </a:r>
            <a:r>
              <a:rPr lang="it-IT" sz="1600"/>
              <a:t>(</a:t>
            </a:r>
            <a:r>
              <a:rPr lang="en-US" sz="1600"/>
              <a:t>Roffwarg, 1966; Sheldon, 1996;</a:t>
            </a:r>
            <a:r>
              <a:rPr lang="it-IT" sz="1600"/>
              <a:t>Curzi &amp; Challamel, 2000;Jenni et al, 2006) </a:t>
            </a:r>
            <a:endParaRPr lang="it-IT" sz="2400"/>
          </a:p>
          <a:p>
            <a:pPr>
              <a:spcBef>
                <a:spcPts val="0"/>
              </a:spcBef>
            </a:pPr>
            <a:r>
              <a:rPr lang="it-IT" sz="2800" b="1"/>
              <a:t>3-5 anni</a:t>
            </a:r>
          </a:p>
          <a:p>
            <a:pPr lvl="1">
              <a:spcBef>
                <a:spcPts val="0"/>
              </a:spcBef>
            </a:pPr>
            <a:r>
              <a:rPr lang="it-IT" sz="2400"/>
              <a:t>Scomparsa sonnellini, redistribuzione NREM </a:t>
            </a:r>
            <a:r>
              <a:rPr lang="en-US" sz="1600"/>
              <a:t>(Sheldon, 1999;</a:t>
            </a:r>
            <a:r>
              <a:rPr lang="it-IT" sz="1600"/>
              <a:t> Montgomery-Downs et al., 2006</a:t>
            </a:r>
            <a:r>
              <a:rPr lang="en-US" sz="1600"/>
              <a:t>)</a:t>
            </a:r>
            <a:endParaRPr lang="it-IT" sz="1600"/>
          </a:p>
          <a:p>
            <a:pPr>
              <a:spcBef>
                <a:spcPts val="0"/>
              </a:spcBef>
            </a:pPr>
            <a:r>
              <a:rPr lang="it-IT" sz="2800" b="1"/>
              <a:t>Adolescenza</a:t>
            </a:r>
          </a:p>
          <a:p>
            <a:pPr lvl="1">
              <a:spcBef>
                <a:spcPts val="0"/>
              </a:spcBef>
            </a:pPr>
            <a:r>
              <a:rPr lang="it-IT" sz="2400"/>
              <a:t>Selezione sinaptica, ↓theta delta </a:t>
            </a:r>
            <a:r>
              <a:rPr lang="it-IT" sz="1600"/>
              <a:t>(Campbell, 2007)</a:t>
            </a:r>
            <a:endParaRPr lang="it-IT" sz="2400" dirty="0"/>
          </a:p>
        </p:txBody>
      </p:sp>
      <p:pic>
        <p:nvPicPr>
          <p:cNvPr id="2" name="Picture 5" descr="C:\TIFF\SLDEVEL.TIF">
            <a:extLst>
              <a:ext uri="{FF2B5EF4-FFF2-40B4-BE49-F238E27FC236}">
                <a16:creationId xmlns:a16="http://schemas.microsoft.com/office/drawing/2014/main" id="{268F0638-DB1E-BF58-1F20-37769A222A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18494" y="187428"/>
            <a:ext cx="5877505" cy="2599694"/>
          </a:xfrm>
          <a:prstGeom prst="rect">
            <a:avLst/>
          </a:prstGeom>
          <a:ln w="28575">
            <a:solidFill>
              <a:schemeClr val="tx1"/>
            </a:solidFill>
            <a:miter lim="800000"/>
            <a:headEnd/>
            <a:tailEnd/>
          </a:ln>
        </p:spPr>
      </p:pic>
    </p:spTree>
    <p:extLst>
      <p:ext uri="{BB962C8B-B14F-4D97-AF65-F5344CB8AC3E}">
        <p14:creationId xmlns:p14="http://schemas.microsoft.com/office/powerpoint/2010/main" val="56361025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844599" y="226132"/>
          <a:ext cx="9879980" cy="6183673"/>
        </p:xfrm>
        <a:graphic>
          <a:graphicData uri="http://schemas.openxmlformats.org/drawingml/2006/table">
            <a:tbl>
              <a:tblPr firstRow="1" bandRow="1">
                <a:tableStyleId>{073A0DAA-6AF3-43AB-8588-CEC1D06C72B9}</a:tableStyleId>
              </a:tblPr>
              <a:tblGrid>
                <a:gridCol w="4717468">
                  <a:extLst>
                    <a:ext uri="{9D8B030D-6E8A-4147-A177-3AD203B41FA5}">
                      <a16:colId xmlns:a16="http://schemas.microsoft.com/office/drawing/2014/main" val="20000"/>
                    </a:ext>
                  </a:extLst>
                </a:gridCol>
                <a:gridCol w="5162512">
                  <a:extLst>
                    <a:ext uri="{9D8B030D-6E8A-4147-A177-3AD203B41FA5}">
                      <a16:colId xmlns:a16="http://schemas.microsoft.com/office/drawing/2014/main" val="20001"/>
                    </a:ext>
                  </a:extLst>
                </a:gridCol>
              </a:tblGrid>
              <a:tr h="299131">
                <a:tc>
                  <a:txBody>
                    <a:bodyPr/>
                    <a:lstStyle/>
                    <a:p>
                      <a:pPr>
                        <a:spcAft>
                          <a:spcPts val="0"/>
                        </a:spcAft>
                      </a:pPr>
                      <a:r>
                        <a:rPr lang="it-IT" sz="2800" dirty="0">
                          <a:effectLst/>
                        </a:rPr>
                        <a:t>DISTURBO</a:t>
                      </a:r>
                      <a:endParaRPr lang="it-IT" sz="2800" b="1" dirty="0">
                        <a:effectLst/>
                        <a:latin typeface="+mj-lt"/>
                        <a:ea typeface="Calibri" charset="0"/>
                        <a:cs typeface="Times New Roman" charset="0"/>
                      </a:endParaRPr>
                    </a:p>
                  </a:txBody>
                  <a:tcPr marL="48220" marR="48220" marT="0" marB="0">
                    <a:cell3D prstMaterial="dkEdge">
                      <a:bevel prst="coolSlant"/>
                      <a:lightRig rig="flood" dir="t"/>
                    </a:cell3D>
                  </a:tcPr>
                </a:tc>
                <a:tc>
                  <a:txBody>
                    <a:bodyPr/>
                    <a:lstStyle/>
                    <a:p>
                      <a:pPr>
                        <a:spcAft>
                          <a:spcPts val="0"/>
                        </a:spcAft>
                      </a:pPr>
                      <a:r>
                        <a:rPr lang="it-IT" sz="2800" dirty="0">
                          <a:effectLst/>
                        </a:rPr>
                        <a:t>PREVALENZA</a:t>
                      </a:r>
                      <a:endParaRPr lang="it-IT" sz="2800" b="1" dirty="0">
                        <a:effectLst/>
                        <a:latin typeface="+mj-lt"/>
                        <a:ea typeface="Calibri" charset="0"/>
                        <a:cs typeface="Times New Roman" charset="0"/>
                      </a:endParaRPr>
                    </a:p>
                  </a:txBody>
                  <a:tcPr marL="48220" marR="48220" marT="0" marB="0">
                    <a:cell3D prstMaterial="dkEdge">
                      <a:bevel prst="coolSlant"/>
                      <a:lightRig rig="flood" dir="t"/>
                    </a:cell3D>
                  </a:tcPr>
                </a:tc>
                <a:extLst>
                  <a:ext uri="{0D108BD9-81ED-4DB2-BD59-A6C34878D82A}">
                    <a16:rowId xmlns:a16="http://schemas.microsoft.com/office/drawing/2014/main" val="10000"/>
                  </a:ext>
                </a:extLst>
              </a:tr>
              <a:tr h="321469">
                <a:tc>
                  <a:txBody>
                    <a:bodyPr/>
                    <a:lstStyle/>
                    <a:p>
                      <a:pPr>
                        <a:spcAft>
                          <a:spcPts val="0"/>
                        </a:spcAft>
                      </a:pPr>
                      <a:r>
                        <a:rPr lang="it-IT" sz="2100" i="1" dirty="0">
                          <a:solidFill>
                            <a:schemeClr val="bg1"/>
                          </a:solidFill>
                          <a:effectLst/>
                        </a:rPr>
                        <a:t>INSONNIA </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00B050"/>
                    </a:solidFill>
                  </a:tcPr>
                </a:tc>
                <a:tc>
                  <a:txBody>
                    <a:bodyPr/>
                    <a:lstStyle/>
                    <a:p>
                      <a:pPr>
                        <a:spcAft>
                          <a:spcPts val="0"/>
                        </a:spcAft>
                      </a:pPr>
                      <a:r>
                        <a:rPr lang="it-IT" sz="2100" i="1" dirty="0">
                          <a:solidFill>
                            <a:schemeClr val="bg1"/>
                          </a:solidFill>
                          <a:effectLst/>
                        </a:rPr>
                        <a:t>10-30%</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00B050"/>
                    </a:solidFill>
                  </a:tcPr>
                </a:tc>
                <a:extLst>
                  <a:ext uri="{0D108BD9-81ED-4DB2-BD59-A6C34878D82A}">
                    <a16:rowId xmlns:a16="http://schemas.microsoft.com/office/drawing/2014/main" val="10001"/>
                  </a:ext>
                </a:extLst>
              </a:tr>
              <a:tr h="220067">
                <a:tc>
                  <a:txBody>
                    <a:bodyPr/>
                    <a:lstStyle/>
                    <a:p>
                      <a:pPr>
                        <a:spcAft>
                          <a:spcPts val="0"/>
                        </a:spcAft>
                      </a:pPr>
                      <a:endParaRPr lang="it-IT" sz="1100" b="1" dirty="0">
                        <a:effectLst/>
                        <a:latin typeface="+mj-lt"/>
                        <a:ea typeface="Calibri" charset="0"/>
                        <a:cs typeface="Times New Roman" charset="0"/>
                      </a:endParaRPr>
                    </a:p>
                  </a:txBody>
                  <a:tcPr marL="48220" marR="48220" marT="0" marB="0">
                    <a:cell3D prstMaterial="dkEdge">
                      <a:bevel prst="coolSlant"/>
                      <a:lightRig rig="flood" dir="t"/>
                    </a:cell3D>
                  </a:tcPr>
                </a:tc>
                <a:tc>
                  <a:txBody>
                    <a:bodyPr/>
                    <a:lstStyle/>
                    <a:p>
                      <a:pPr>
                        <a:spcAft>
                          <a:spcPts val="0"/>
                        </a:spcAft>
                      </a:pPr>
                      <a:endParaRPr lang="it-IT" sz="1100" b="1" dirty="0">
                        <a:effectLst/>
                        <a:latin typeface="+mj-lt"/>
                        <a:ea typeface="Calibri" charset="0"/>
                        <a:cs typeface="Times New Roman" charset="0"/>
                      </a:endParaRPr>
                    </a:p>
                  </a:txBody>
                  <a:tcPr marL="48220" marR="48220" marT="0" marB="0">
                    <a:cell3D prstMaterial="dkEdge">
                      <a:bevel prst="coolSlant"/>
                      <a:lightRig rig="flood" dir="t"/>
                    </a:cell3D>
                  </a:tcPr>
                </a:tc>
                <a:extLst>
                  <a:ext uri="{0D108BD9-81ED-4DB2-BD59-A6C34878D82A}">
                    <a16:rowId xmlns:a16="http://schemas.microsoft.com/office/drawing/2014/main" val="10002"/>
                  </a:ext>
                </a:extLst>
              </a:tr>
              <a:tr h="321469">
                <a:tc>
                  <a:txBody>
                    <a:bodyPr/>
                    <a:lstStyle/>
                    <a:p>
                      <a:pPr>
                        <a:spcAft>
                          <a:spcPts val="0"/>
                        </a:spcAft>
                      </a:pPr>
                      <a:r>
                        <a:rPr lang="it-IT" sz="2100" i="1" dirty="0">
                          <a:solidFill>
                            <a:schemeClr val="bg1"/>
                          </a:solidFill>
                          <a:effectLst/>
                        </a:rPr>
                        <a:t>DISTURBI RESPIRATORI IN SONNO</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6"/>
                    </a:solidFill>
                  </a:tcPr>
                </a:tc>
                <a:tc>
                  <a:txBody>
                    <a:bodyPr/>
                    <a:lstStyle/>
                    <a:p>
                      <a:pPr>
                        <a:spcAft>
                          <a:spcPts val="0"/>
                        </a:spcAft>
                      </a:pPr>
                      <a:r>
                        <a:rPr lang="it-IT" sz="2100" i="1" dirty="0">
                          <a:solidFill>
                            <a:schemeClr val="bg1"/>
                          </a:solidFill>
                          <a:effectLst/>
                        </a:rPr>
                        <a:t> </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6"/>
                    </a:solidFill>
                  </a:tcPr>
                </a:tc>
                <a:extLst>
                  <a:ext uri="{0D108BD9-81ED-4DB2-BD59-A6C34878D82A}">
                    <a16:rowId xmlns:a16="http://schemas.microsoft.com/office/drawing/2014/main" val="10003"/>
                  </a:ext>
                </a:extLst>
              </a:tr>
              <a:tr h="321469">
                <a:tc>
                  <a:txBody>
                    <a:bodyPr/>
                    <a:lstStyle/>
                    <a:p>
                      <a:pPr marL="449580">
                        <a:spcAft>
                          <a:spcPts val="0"/>
                        </a:spcAft>
                      </a:pPr>
                      <a:r>
                        <a:rPr lang="it-IT" sz="2100" dirty="0">
                          <a:effectLst/>
                        </a:rPr>
                        <a:t>Russamento </a:t>
                      </a:r>
                      <a:endParaRPr lang="it-IT" sz="2100" b="1" i="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6">
                        <a:lumMod val="60000"/>
                        <a:lumOff val="40000"/>
                      </a:schemeClr>
                    </a:solidFill>
                  </a:tcPr>
                </a:tc>
                <a:tc>
                  <a:txBody>
                    <a:bodyPr/>
                    <a:lstStyle/>
                    <a:p>
                      <a:pPr>
                        <a:spcAft>
                          <a:spcPts val="0"/>
                        </a:spcAft>
                      </a:pPr>
                      <a:r>
                        <a:rPr lang="it-IT" sz="2100">
                          <a:effectLst/>
                        </a:rPr>
                        <a:t>8% (range 3-35%)</a:t>
                      </a:r>
                      <a:endParaRPr lang="it-IT" sz="2100" b="1">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6">
                        <a:lumMod val="60000"/>
                        <a:lumOff val="40000"/>
                      </a:schemeClr>
                    </a:solidFill>
                  </a:tcPr>
                </a:tc>
                <a:extLst>
                  <a:ext uri="{0D108BD9-81ED-4DB2-BD59-A6C34878D82A}">
                    <a16:rowId xmlns:a16="http://schemas.microsoft.com/office/drawing/2014/main" val="10004"/>
                  </a:ext>
                </a:extLst>
              </a:tr>
              <a:tr h="321469">
                <a:tc>
                  <a:txBody>
                    <a:bodyPr/>
                    <a:lstStyle/>
                    <a:p>
                      <a:pPr marL="449580">
                        <a:spcAft>
                          <a:spcPts val="0"/>
                        </a:spcAft>
                      </a:pPr>
                      <a:r>
                        <a:rPr lang="it-IT" sz="2100" dirty="0">
                          <a:effectLst/>
                        </a:rPr>
                        <a:t>Apnee</a:t>
                      </a:r>
                      <a:r>
                        <a:rPr lang="it-IT" sz="2100" baseline="0" dirty="0">
                          <a:effectLst/>
                        </a:rPr>
                        <a:t> ostruttive</a:t>
                      </a:r>
                      <a:endParaRPr lang="it-IT" sz="2100" b="1" i="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6">
                        <a:lumMod val="60000"/>
                        <a:lumOff val="40000"/>
                      </a:schemeClr>
                    </a:solidFill>
                  </a:tcPr>
                </a:tc>
                <a:tc>
                  <a:txBody>
                    <a:bodyPr/>
                    <a:lstStyle/>
                    <a:p>
                      <a:pPr>
                        <a:spcAft>
                          <a:spcPts val="0"/>
                        </a:spcAft>
                      </a:pPr>
                      <a:r>
                        <a:rPr lang="it-IT" sz="2100" dirty="0">
                          <a:effectLst/>
                        </a:rPr>
                        <a:t>1-4%</a:t>
                      </a:r>
                      <a:endParaRPr lang="it-IT" sz="2100" b="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6">
                        <a:lumMod val="60000"/>
                        <a:lumOff val="40000"/>
                      </a:schemeClr>
                    </a:solidFill>
                  </a:tcPr>
                </a:tc>
                <a:extLst>
                  <a:ext uri="{0D108BD9-81ED-4DB2-BD59-A6C34878D82A}">
                    <a16:rowId xmlns:a16="http://schemas.microsoft.com/office/drawing/2014/main" val="10005"/>
                  </a:ext>
                </a:extLst>
              </a:tr>
              <a:tr h="0">
                <a:tc>
                  <a:txBody>
                    <a:bodyPr/>
                    <a:lstStyle/>
                    <a:p>
                      <a:pPr>
                        <a:spcAft>
                          <a:spcPts val="0"/>
                        </a:spcAft>
                      </a:pPr>
                      <a:endParaRPr lang="it-IT" sz="1200" b="1">
                        <a:effectLst/>
                        <a:latin typeface="+mj-lt"/>
                        <a:ea typeface="Calibri" charset="0"/>
                        <a:cs typeface="Times New Roman" charset="0"/>
                      </a:endParaRPr>
                    </a:p>
                  </a:txBody>
                  <a:tcPr marL="48220" marR="48220" marT="0" marB="0">
                    <a:cell3D prstMaterial="dkEdge">
                      <a:bevel prst="coolSlant"/>
                      <a:lightRig rig="flood" dir="t"/>
                    </a:cell3D>
                  </a:tcPr>
                </a:tc>
                <a:tc>
                  <a:txBody>
                    <a:bodyPr/>
                    <a:lstStyle/>
                    <a:p>
                      <a:pPr>
                        <a:spcAft>
                          <a:spcPts val="0"/>
                        </a:spcAft>
                      </a:pPr>
                      <a:endParaRPr lang="it-IT" sz="1200" b="1" dirty="0">
                        <a:effectLst/>
                        <a:latin typeface="+mj-lt"/>
                        <a:ea typeface="Calibri" charset="0"/>
                        <a:cs typeface="Times New Roman" charset="0"/>
                      </a:endParaRPr>
                    </a:p>
                  </a:txBody>
                  <a:tcPr marL="48220" marR="48220" marT="0" marB="0">
                    <a:cell3D prstMaterial="dkEdge">
                      <a:bevel prst="coolSlant"/>
                      <a:lightRig rig="flood" dir="t"/>
                    </a:cell3D>
                  </a:tcPr>
                </a:tc>
                <a:extLst>
                  <a:ext uri="{0D108BD9-81ED-4DB2-BD59-A6C34878D82A}">
                    <a16:rowId xmlns:a16="http://schemas.microsoft.com/office/drawing/2014/main" val="10006"/>
                  </a:ext>
                </a:extLst>
              </a:tr>
              <a:tr h="321469">
                <a:tc>
                  <a:txBody>
                    <a:bodyPr/>
                    <a:lstStyle/>
                    <a:p>
                      <a:pPr>
                        <a:spcAft>
                          <a:spcPts val="0"/>
                        </a:spcAft>
                      </a:pPr>
                      <a:r>
                        <a:rPr lang="it-IT" sz="2100" i="1" dirty="0">
                          <a:solidFill>
                            <a:schemeClr val="bg1"/>
                          </a:solidFill>
                          <a:effectLst/>
                        </a:rPr>
                        <a:t>DISTURBI DEL RITMO CIRCADIANO </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00B0F0"/>
                    </a:solidFill>
                  </a:tcPr>
                </a:tc>
                <a:tc>
                  <a:txBody>
                    <a:bodyPr/>
                    <a:lstStyle/>
                    <a:p>
                      <a:pPr>
                        <a:spcAft>
                          <a:spcPts val="0"/>
                        </a:spcAft>
                      </a:pPr>
                      <a:r>
                        <a:rPr lang="it-IT" sz="2100" i="1" dirty="0">
                          <a:solidFill>
                            <a:schemeClr val="bg1"/>
                          </a:solidFill>
                          <a:effectLst/>
                        </a:rPr>
                        <a:t>7-10% in adolescenza (ritardo di fase)</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00B0F0"/>
                    </a:solidFill>
                  </a:tcPr>
                </a:tc>
                <a:extLst>
                  <a:ext uri="{0D108BD9-81ED-4DB2-BD59-A6C34878D82A}">
                    <a16:rowId xmlns:a16="http://schemas.microsoft.com/office/drawing/2014/main" val="10007"/>
                  </a:ext>
                </a:extLst>
              </a:tr>
              <a:tr h="38377">
                <a:tc>
                  <a:txBody>
                    <a:bodyPr/>
                    <a:lstStyle/>
                    <a:p>
                      <a:pPr>
                        <a:spcAft>
                          <a:spcPts val="0"/>
                        </a:spcAft>
                      </a:pPr>
                      <a:endParaRPr lang="it-IT" sz="1400" b="1" dirty="0">
                        <a:effectLst/>
                        <a:latin typeface="+mj-lt"/>
                        <a:ea typeface="Calibri" charset="0"/>
                        <a:cs typeface="Times New Roman" charset="0"/>
                      </a:endParaRPr>
                    </a:p>
                  </a:txBody>
                  <a:tcPr marL="48220" marR="48220" marT="0" marB="0">
                    <a:cell3D prstMaterial="dkEdge">
                      <a:bevel prst="coolSlant"/>
                      <a:lightRig rig="flood" dir="t"/>
                    </a:cell3D>
                  </a:tcPr>
                </a:tc>
                <a:tc>
                  <a:txBody>
                    <a:bodyPr/>
                    <a:lstStyle/>
                    <a:p>
                      <a:pPr>
                        <a:spcAft>
                          <a:spcPts val="0"/>
                        </a:spcAft>
                      </a:pPr>
                      <a:endParaRPr lang="it-IT" sz="1400" b="1" dirty="0">
                        <a:effectLst/>
                        <a:latin typeface="+mj-lt"/>
                        <a:ea typeface="Calibri" charset="0"/>
                        <a:cs typeface="Times New Roman" charset="0"/>
                      </a:endParaRPr>
                    </a:p>
                  </a:txBody>
                  <a:tcPr marL="48220" marR="48220" marT="0" marB="0">
                    <a:cell3D prstMaterial="dkEdge">
                      <a:bevel prst="coolSlant"/>
                      <a:lightRig rig="flood" dir="t"/>
                    </a:cell3D>
                  </a:tcPr>
                </a:tc>
                <a:extLst>
                  <a:ext uri="{0D108BD9-81ED-4DB2-BD59-A6C34878D82A}">
                    <a16:rowId xmlns:a16="http://schemas.microsoft.com/office/drawing/2014/main" val="10008"/>
                  </a:ext>
                </a:extLst>
              </a:tr>
              <a:tr h="321469">
                <a:tc>
                  <a:txBody>
                    <a:bodyPr/>
                    <a:lstStyle/>
                    <a:p>
                      <a:pPr>
                        <a:spcAft>
                          <a:spcPts val="0"/>
                        </a:spcAft>
                      </a:pPr>
                      <a:r>
                        <a:rPr lang="it-IT" sz="2100" i="1" dirty="0">
                          <a:solidFill>
                            <a:schemeClr val="bg1"/>
                          </a:solidFill>
                          <a:effectLst/>
                        </a:rPr>
                        <a:t>PARASONNIE </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3">
                        <a:lumMod val="75000"/>
                      </a:schemeClr>
                    </a:solidFill>
                  </a:tcPr>
                </a:tc>
                <a:tc>
                  <a:txBody>
                    <a:bodyPr/>
                    <a:lstStyle/>
                    <a:p>
                      <a:pPr>
                        <a:spcAft>
                          <a:spcPts val="0"/>
                        </a:spcAft>
                      </a:pPr>
                      <a:r>
                        <a:rPr lang="it-IT" sz="2100" i="1" dirty="0">
                          <a:solidFill>
                            <a:schemeClr val="bg1"/>
                          </a:solidFill>
                          <a:effectLst/>
                        </a:rPr>
                        <a:t> </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3">
                        <a:lumMod val="75000"/>
                      </a:schemeClr>
                    </a:solidFill>
                  </a:tcPr>
                </a:tc>
                <a:extLst>
                  <a:ext uri="{0D108BD9-81ED-4DB2-BD59-A6C34878D82A}">
                    <a16:rowId xmlns:a16="http://schemas.microsoft.com/office/drawing/2014/main" val="10009"/>
                  </a:ext>
                </a:extLst>
              </a:tr>
              <a:tr h="321469">
                <a:tc>
                  <a:txBody>
                    <a:bodyPr/>
                    <a:lstStyle/>
                    <a:p>
                      <a:pPr marL="449580">
                        <a:spcAft>
                          <a:spcPts val="0"/>
                        </a:spcAft>
                      </a:pPr>
                      <a:r>
                        <a:rPr lang="it-IT" sz="2100" dirty="0">
                          <a:effectLst/>
                        </a:rPr>
                        <a:t>Disturbi dell’</a:t>
                      </a:r>
                      <a:r>
                        <a:rPr lang="it-IT" sz="2100" dirty="0" err="1">
                          <a:effectLst/>
                        </a:rPr>
                        <a:t>arousal</a:t>
                      </a:r>
                      <a:endParaRPr lang="it-IT" sz="2100" b="1" i="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3">
                        <a:lumMod val="60000"/>
                        <a:lumOff val="40000"/>
                      </a:schemeClr>
                    </a:solidFill>
                  </a:tcPr>
                </a:tc>
                <a:tc>
                  <a:txBody>
                    <a:bodyPr/>
                    <a:lstStyle/>
                    <a:p>
                      <a:pPr>
                        <a:spcAft>
                          <a:spcPts val="0"/>
                        </a:spcAft>
                      </a:pPr>
                      <a:r>
                        <a:rPr lang="it-IT" sz="2100" dirty="0">
                          <a:effectLst/>
                        </a:rPr>
                        <a:t>15-18%</a:t>
                      </a:r>
                      <a:endParaRPr lang="it-IT" sz="2100" b="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3">
                        <a:lumMod val="60000"/>
                        <a:lumOff val="40000"/>
                      </a:schemeClr>
                    </a:solidFill>
                  </a:tcPr>
                </a:tc>
                <a:extLst>
                  <a:ext uri="{0D108BD9-81ED-4DB2-BD59-A6C34878D82A}">
                    <a16:rowId xmlns:a16="http://schemas.microsoft.com/office/drawing/2014/main" val="10010"/>
                  </a:ext>
                </a:extLst>
              </a:tr>
              <a:tr h="321469">
                <a:tc>
                  <a:txBody>
                    <a:bodyPr/>
                    <a:lstStyle/>
                    <a:p>
                      <a:pPr marL="449580">
                        <a:spcAft>
                          <a:spcPts val="0"/>
                        </a:spcAft>
                      </a:pPr>
                      <a:r>
                        <a:rPr lang="it-IT" sz="2100" dirty="0">
                          <a:effectLst/>
                        </a:rPr>
                        <a:t>Enuresi </a:t>
                      </a:r>
                      <a:endParaRPr lang="it-IT" sz="2100" b="1" i="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3">
                        <a:lumMod val="60000"/>
                        <a:lumOff val="40000"/>
                      </a:schemeClr>
                    </a:solidFill>
                  </a:tcPr>
                </a:tc>
                <a:tc>
                  <a:txBody>
                    <a:bodyPr/>
                    <a:lstStyle/>
                    <a:p>
                      <a:pPr>
                        <a:spcAft>
                          <a:spcPts val="0"/>
                        </a:spcAft>
                      </a:pPr>
                      <a:r>
                        <a:rPr lang="it-IT" sz="2100" dirty="0">
                          <a:effectLst/>
                        </a:rPr>
                        <a:t>15-20% a 5 anni; 2.1% negli adulti</a:t>
                      </a:r>
                      <a:endParaRPr lang="it-IT" sz="2100" b="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accent3">
                        <a:lumMod val="60000"/>
                        <a:lumOff val="40000"/>
                      </a:schemeClr>
                    </a:solidFill>
                  </a:tcPr>
                </a:tc>
                <a:extLst>
                  <a:ext uri="{0D108BD9-81ED-4DB2-BD59-A6C34878D82A}">
                    <a16:rowId xmlns:a16="http://schemas.microsoft.com/office/drawing/2014/main" val="10011"/>
                  </a:ext>
                </a:extLst>
              </a:tr>
              <a:tr h="113809">
                <a:tc>
                  <a:txBody>
                    <a:bodyPr/>
                    <a:lstStyle/>
                    <a:p>
                      <a:pPr>
                        <a:spcAft>
                          <a:spcPts val="0"/>
                        </a:spcAft>
                      </a:pPr>
                      <a:endParaRPr lang="it-IT" sz="1400" b="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tcPr>
                </a:tc>
                <a:tc>
                  <a:txBody>
                    <a:bodyPr/>
                    <a:lstStyle/>
                    <a:p>
                      <a:pPr>
                        <a:spcAft>
                          <a:spcPts val="0"/>
                        </a:spcAft>
                      </a:pPr>
                      <a:endParaRPr lang="it-IT" sz="1400" b="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tcPr>
                </a:tc>
                <a:extLst>
                  <a:ext uri="{0D108BD9-81ED-4DB2-BD59-A6C34878D82A}">
                    <a16:rowId xmlns:a16="http://schemas.microsoft.com/office/drawing/2014/main" val="10012"/>
                  </a:ext>
                </a:extLst>
              </a:tr>
              <a:tr h="321469">
                <a:tc>
                  <a:txBody>
                    <a:bodyPr/>
                    <a:lstStyle/>
                    <a:p>
                      <a:pPr>
                        <a:spcAft>
                          <a:spcPts val="0"/>
                        </a:spcAft>
                      </a:pPr>
                      <a:r>
                        <a:rPr lang="it-IT" sz="2100" i="1">
                          <a:solidFill>
                            <a:schemeClr val="bg1"/>
                          </a:solidFill>
                          <a:effectLst/>
                        </a:rPr>
                        <a:t>NARCOLESSIA </a:t>
                      </a:r>
                      <a:endParaRPr lang="it-IT" sz="2100" b="1" i="1">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FF0000"/>
                    </a:solidFill>
                  </a:tcPr>
                </a:tc>
                <a:tc>
                  <a:txBody>
                    <a:bodyPr/>
                    <a:lstStyle/>
                    <a:p>
                      <a:pPr>
                        <a:spcAft>
                          <a:spcPts val="0"/>
                        </a:spcAft>
                      </a:pPr>
                      <a:r>
                        <a:rPr lang="hr-HR" sz="2100" i="1" dirty="0">
                          <a:solidFill>
                            <a:schemeClr val="bg1"/>
                          </a:solidFill>
                          <a:effectLst/>
                        </a:rPr>
                        <a:t>.02% to 0.18%</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FF0000"/>
                    </a:solidFill>
                  </a:tcPr>
                </a:tc>
                <a:extLst>
                  <a:ext uri="{0D108BD9-81ED-4DB2-BD59-A6C34878D82A}">
                    <a16:rowId xmlns:a16="http://schemas.microsoft.com/office/drawing/2014/main" val="10013"/>
                  </a:ext>
                </a:extLst>
              </a:tr>
              <a:tr h="85955">
                <a:tc>
                  <a:txBody>
                    <a:bodyPr/>
                    <a:lstStyle/>
                    <a:p>
                      <a:pPr>
                        <a:spcAft>
                          <a:spcPts val="0"/>
                        </a:spcAft>
                      </a:pPr>
                      <a:endParaRPr lang="it-IT" sz="1400" b="1">
                        <a:effectLst/>
                        <a:latin typeface="+mj-lt"/>
                        <a:ea typeface="Calibri" charset="0"/>
                        <a:cs typeface="Times New Roman" charset="0"/>
                      </a:endParaRPr>
                    </a:p>
                  </a:txBody>
                  <a:tcPr marL="48220" marR="48220" marT="0" marB="0">
                    <a:cell3D prstMaterial="dkEdge">
                      <a:bevel prst="coolSlant"/>
                      <a:lightRig rig="flood" dir="t"/>
                    </a:cell3D>
                  </a:tcPr>
                </a:tc>
                <a:tc>
                  <a:txBody>
                    <a:bodyPr/>
                    <a:lstStyle/>
                    <a:p>
                      <a:pPr>
                        <a:spcAft>
                          <a:spcPts val="0"/>
                        </a:spcAft>
                      </a:pPr>
                      <a:endParaRPr lang="it-IT" sz="1400" b="1" dirty="0">
                        <a:effectLst/>
                        <a:latin typeface="+mj-lt"/>
                        <a:ea typeface="Calibri" charset="0"/>
                        <a:cs typeface="Times New Roman" charset="0"/>
                      </a:endParaRPr>
                    </a:p>
                  </a:txBody>
                  <a:tcPr marL="48220" marR="48220" marT="0" marB="0">
                    <a:cell3D prstMaterial="dkEdge">
                      <a:bevel prst="coolSlant"/>
                      <a:lightRig rig="flood" dir="t"/>
                    </a:cell3D>
                  </a:tcPr>
                </a:tc>
                <a:extLst>
                  <a:ext uri="{0D108BD9-81ED-4DB2-BD59-A6C34878D82A}">
                    <a16:rowId xmlns:a16="http://schemas.microsoft.com/office/drawing/2014/main" val="10014"/>
                  </a:ext>
                </a:extLst>
              </a:tr>
              <a:tr h="321469">
                <a:tc>
                  <a:txBody>
                    <a:bodyPr/>
                    <a:lstStyle/>
                    <a:p>
                      <a:pPr>
                        <a:spcAft>
                          <a:spcPts val="0"/>
                        </a:spcAft>
                      </a:pPr>
                      <a:r>
                        <a:rPr lang="it-IT" sz="2100" i="1" dirty="0">
                          <a:solidFill>
                            <a:schemeClr val="bg1"/>
                          </a:solidFill>
                          <a:effectLst/>
                        </a:rPr>
                        <a:t>S. DELLE GAMBE SENZA RIPOSO </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7030A0"/>
                    </a:solidFill>
                  </a:tcPr>
                </a:tc>
                <a:tc>
                  <a:txBody>
                    <a:bodyPr/>
                    <a:lstStyle/>
                    <a:p>
                      <a:pPr>
                        <a:spcAft>
                          <a:spcPts val="0"/>
                        </a:spcAft>
                      </a:pPr>
                      <a:r>
                        <a:rPr lang="it-IT" sz="2100" i="1" dirty="0">
                          <a:solidFill>
                            <a:schemeClr val="bg1"/>
                          </a:solidFill>
                          <a:effectLst/>
                          <a:sym typeface="Wingdings" charset="2"/>
                        </a:rPr>
                        <a:t></a:t>
                      </a:r>
                      <a:r>
                        <a:rPr lang="it-IT" sz="2100" i="1" dirty="0">
                          <a:solidFill>
                            <a:schemeClr val="bg1"/>
                          </a:solidFill>
                          <a:effectLst/>
                        </a:rPr>
                        <a:t> 2-4 % (medio/grave 0.5-1%)</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rgbClr val="7030A0"/>
                    </a:solidFill>
                  </a:tcPr>
                </a:tc>
                <a:extLst>
                  <a:ext uri="{0D108BD9-81ED-4DB2-BD59-A6C34878D82A}">
                    <a16:rowId xmlns:a16="http://schemas.microsoft.com/office/drawing/2014/main" val="10015"/>
                  </a:ext>
                </a:extLst>
              </a:tr>
              <a:tr h="108687">
                <a:tc>
                  <a:txBody>
                    <a:bodyPr/>
                    <a:lstStyle/>
                    <a:p>
                      <a:pPr>
                        <a:spcAft>
                          <a:spcPts val="0"/>
                        </a:spcAft>
                      </a:pPr>
                      <a:endParaRPr lang="it-IT" sz="1400" b="1">
                        <a:effectLst/>
                        <a:latin typeface="+mj-lt"/>
                        <a:ea typeface="Calibri" charset="0"/>
                        <a:cs typeface="Times New Roman" charset="0"/>
                      </a:endParaRPr>
                    </a:p>
                  </a:txBody>
                  <a:tcPr marL="48220" marR="48220" marT="0" marB="0">
                    <a:cell3D prstMaterial="dkEdge">
                      <a:bevel prst="coolSlant"/>
                      <a:lightRig rig="flood" dir="t"/>
                    </a:cell3D>
                  </a:tcPr>
                </a:tc>
                <a:tc>
                  <a:txBody>
                    <a:bodyPr/>
                    <a:lstStyle/>
                    <a:p>
                      <a:pPr>
                        <a:spcAft>
                          <a:spcPts val="0"/>
                        </a:spcAft>
                      </a:pPr>
                      <a:endParaRPr lang="it-IT" sz="1400" b="1" dirty="0">
                        <a:effectLst/>
                        <a:latin typeface="+mj-lt"/>
                        <a:ea typeface="Calibri" charset="0"/>
                        <a:cs typeface="Times New Roman" charset="0"/>
                      </a:endParaRPr>
                    </a:p>
                  </a:txBody>
                  <a:tcPr marL="48220" marR="48220" marT="0" marB="0">
                    <a:cell3D prstMaterial="dkEdge">
                      <a:bevel prst="coolSlant"/>
                      <a:lightRig rig="flood" dir="t"/>
                    </a:cell3D>
                  </a:tcPr>
                </a:tc>
                <a:extLst>
                  <a:ext uri="{0D108BD9-81ED-4DB2-BD59-A6C34878D82A}">
                    <a16:rowId xmlns:a16="http://schemas.microsoft.com/office/drawing/2014/main" val="10016"/>
                  </a:ext>
                </a:extLst>
              </a:tr>
              <a:tr h="321469">
                <a:tc>
                  <a:txBody>
                    <a:bodyPr/>
                    <a:lstStyle/>
                    <a:p>
                      <a:pPr>
                        <a:spcAft>
                          <a:spcPts val="0"/>
                        </a:spcAft>
                      </a:pPr>
                      <a:r>
                        <a:rPr lang="it-IT" sz="2100" i="1" dirty="0">
                          <a:solidFill>
                            <a:schemeClr val="bg1"/>
                          </a:solidFill>
                          <a:effectLst/>
                        </a:rPr>
                        <a:t>MOVIMENTI RITMICI ADDORMENT.</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60000"/>
                        <a:lumOff val="40000"/>
                      </a:schemeClr>
                    </a:solidFill>
                  </a:tcPr>
                </a:tc>
                <a:tc>
                  <a:txBody>
                    <a:bodyPr/>
                    <a:lstStyle/>
                    <a:p>
                      <a:pPr>
                        <a:spcAft>
                          <a:spcPts val="0"/>
                        </a:spcAft>
                      </a:pPr>
                      <a:r>
                        <a:rPr lang="it-IT" sz="2100" i="1" dirty="0">
                          <a:solidFill>
                            <a:schemeClr val="bg1"/>
                          </a:solidFill>
                          <a:effectLst/>
                        </a:rPr>
                        <a:t>59% almeno una volta (a 5 anni&lt;  5%)</a:t>
                      </a:r>
                      <a:endParaRPr lang="it-IT" sz="2100" b="1" i="1" dirty="0">
                        <a:solidFill>
                          <a:schemeClr val="bg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60000"/>
                        <a:lumOff val="40000"/>
                      </a:schemeClr>
                    </a:solidFill>
                  </a:tcPr>
                </a:tc>
                <a:extLst>
                  <a:ext uri="{0D108BD9-81ED-4DB2-BD59-A6C34878D82A}">
                    <a16:rowId xmlns:a16="http://schemas.microsoft.com/office/drawing/2014/main" val="10017"/>
                  </a:ext>
                </a:extLst>
              </a:tr>
              <a:tr h="321469">
                <a:tc>
                  <a:txBody>
                    <a:bodyPr/>
                    <a:lstStyle/>
                    <a:p>
                      <a:pPr marL="449580">
                        <a:spcAft>
                          <a:spcPts val="0"/>
                        </a:spcAft>
                      </a:pPr>
                      <a:r>
                        <a:rPr lang="it-IT" sz="2100" dirty="0">
                          <a:effectLst/>
                        </a:rPr>
                        <a:t>body </a:t>
                      </a:r>
                      <a:r>
                        <a:rPr lang="it-IT" sz="2100" dirty="0" err="1">
                          <a:effectLst/>
                        </a:rPr>
                        <a:t>rocking</a:t>
                      </a:r>
                      <a:endParaRPr lang="it-IT" sz="2100" b="1" i="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20000"/>
                        <a:lumOff val="80000"/>
                      </a:schemeClr>
                    </a:solidFill>
                  </a:tcPr>
                </a:tc>
                <a:tc>
                  <a:txBody>
                    <a:bodyPr/>
                    <a:lstStyle/>
                    <a:p>
                      <a:pPr>
                        <a:spcAft>
                          <a:spcPts val="0"/>
                        </a:spcAft>
                      </a:pPr>
                      <a:r>
                        <a:rPr lang="it-IT" sz="2100">
                          <a:effectLst/>
                        </a:rPr>
                        <a:t>43%</a:t>
                      </a:r>
                      <a:endParaRPr lang="it-IT" sz="2100" b="1">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20000"/>
                        <a:lumOff val="80000"/>
                      </a:schemeClr>
                    </a:solidFill>
                  </a:tcPr>
                </a:tc>
                <a:extLst>
                  <a:ext uri="{0D108BD9-81ED-4DB2-BD59-A6C34878D82A}">
                    <a16:rowId xmlns:a16="http://schemas.microsoft.com/office/drawing/2014/main" val="10018"/>
                  </a:ext>
                </a:extLst>
              </a:tr>
              <a:tr h="321469">
                <a:tc>
                  <a:txBody>
                    <a:bodyPr/>
                    <a:lstStyle/>
                    <a:p>
                      <a:pPr marL="449580">
                        <a:spcAft>
                          <a:spcPts val="0"/>
                        </a:spcAft>
                      </a:pPr>
                      <a:r>
                        <a:rPr lang="it-IT" sz="2100" dirty="0">
                          <a:effectLst/>
                        </a:rPr>
                        <a:t>head </a:t>
                      </a:r>
                      <a:r>
                        <a:rPr lang="it-IT" sz="2100" dirty="0" err="1">
                          <a:effectLst/>
                        </a:rPr>
                        <a:t>banging</a:t>
                      </a:r>
                      <a:endParaRPr lang="it-IT" sz="2100" b="1" i="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20000"/>
                        <a:lumOff val="80000"/>
                      </a:schemeClr>
                    </a:solidFill>
                  </a:tcPr>
                </a:tc>
                <a:tc>
                  <a:txBody>
                    <a:bodyPr/>
                    <a:lstStyle/>
                    <a:p>
                      <a:pPr>
                        <a:spcAft>
                          <a:spcPts val="0"/>
                        </a:spcAft>
                      </a:pPr>
                      <a:r>
                        <a:rPr lang="it-IT" sz="2100" dirty="0">
                          <a:effectLst/>
                        </a:rPr>
                        <a:t>22%</a:t>
                      </a:r>
                      <a:endParaRPr lang="it-IT" sz="2100" b="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20000"/>
                        <a:lumOff val="80000"/>
                      </a:schemeClr>
                    </a:solidFill>
                  </a:tcPr>
                </a:tc>
                <a:extLst>
                  <a:ext uri="{0D108BD9-81ED-4DB2-BD59-A6C34878D82A}">
                    <a16:rowId xmlns:a16="http://schemas.microsoft.com/office/drawing/2014/main" val="10019"/>
                  </a:ext>
                </a:extLst>
              </a:tr>
              <a:tr h="321469">
                <a:tc>
                  <a:txBody>
                    <a:bodyPr/>
                    <a:lstStyle/>
                    <a:p>
                      <a:pPr marL="449580">
                        <a:spcAft>
                          <a:spcPts val="0"/>
                        </a:spcAft>
                      </a:pPr>
                      <a:r>
                        <a:rPr lang="it-IT" sz="2100" dirty="0">
                          <a:effectLst/>
                        </a:rPr>
                        <a:t>head </a:t>
                      </a:r>
                      <a:r>
                        <a:rPr lang="it-IT" sz="2100" dirty="0" err="1">
                          <a:effectLst/>
                        </a:rPr>
                        <a:t>rolling</a:t>
                      </a:r>
                      <a:endParaRPr lang="it-IT" sz="2100" b="1" i="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20000"/>
                        <a:lumOff val="80000"/>
                      </a:schemeClr>
                    </a:solidFill>
                  </a:tcPr>
                </a:tc>
                <a:tc>
                  <a:txBody>
                    <a:bodyPr/>
                    <a:lstStyle/>
                    <a:p>
                      <a:pPr>
                        <a:spcAft>
                          <a:spcPts val="0"/>
                        </a:spcAft>
                      </a:pPr>
                      <a:r>
                        <a:rPr lang="it-IT" sz="2100" dirty="0">
                          <a:effectLst/>
                        </a:rPr>
                        <a:t>24%</a:t>
                      </a:r>
                      <a:endParaRPr lang="it-IT" sz="2100" b="1" dirty="0">
                        <a:solidFill>
                          <a:schemeClr val="tx1"/>
                        </a:solidFill>
                        <a:effectLst/>
                        <a:latin typeface="+mj-lt"/>
                        <a:ea typeface="Calibri" charset="0"/>
                        <a:cs typeface="Times New Roman" charset="0"/>
                      </a:endParaRPr>
                    </a:p>
                  </a:txBody>
                  <a:tcPr marL="48220" marR="48220" marT="0" marB="0">
                    <a:cell3D prstMaterial="dkEdge">
                      <a:bevel prst="coolSlant"/>
                      <a:lightRig rig="flood" dir="t"/>
                    </a:cell3D>
                    <a:solidFill>
                      <a:schemeClr val="tx2">
                        <a:lumMod val="20000"/>
                        <a:lumOff val="80000"/>
                      </a:schemeClr>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396476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328" y="0"/>
            <a:ext cx="12025336" cy="548680"/>
          </a:xfrm>
        </p:spPr>
        <p:txBody>
          <a:bodyPr>
            <a:noAutofit/>
          </a:bodyPr>
          <a:lstStyle/>
          <a:p>
            <a:r>
              <a:rPr lang="en-US" sz="3200" b="1" dirty="0">
                <a:solidFill>
                  <a:srgbClr val="C00000"/>
                </a:solidFill>
              </a:rPr>
              <a:t>LA SCOPERTA DEL SONNO REM ATTRAVERSO GLI OCCHI DEL BAMBINO</a:t>
            </a:r>
            <a:endParaRPr lang="it-IT" sz="3200" b="1" dirty="0">
              <a:solidFill>
                <a:srgbClr val="C00000"/>
              </a:solidFill>
            </a:endParaRPr>
          </a:p>
        </p:txBody>
      </p:sp>
      <p:sp>
        <p:nvSpPr>
          <p:cNvPr id="3" name="Segnaposto contenuto 2"/>
          <p:cNvSpPr>
            <a:spLocks noGrp="1"/>
          </p:cNvSpPr>
          <p:nvPr>
            <p:ph idx="1"/>
          </p:nvPr>
        </p:nvSpPr>
        <p:spPr>
          <a:xfrm>
            <a:off x="0" y="476672"/>
            <a:ext cx="7824192" cy="6200938"/>
          </a:xfrm>
        </p:spPr>
        <p:txBody>
          <a:bodyPr>
            <a:normAutofit fontScale="85000" lnSpcReduction="10000"/>
          </a:bodyPr>
          <a:lstStyle/>
          <a:p>
            <a:pPr>
              <a:lnSpc>
                <a:spcPct val="120000"/>
              </a:lnSpc>
              <a:spcBef>
                <a:spcPts val="0"/>
              </a:spcBef>
              <a:spcAft>
                <a:spcPts val="1200"/>
              </a:spcAft>
            </a:pPr>
            <a:r>
              <a:rPr lang="it-IT" dirty="0"/>
              <a:t>Nel 1926 i pediatri M.P. </a:t>
            </a:r>
            <a:r>
              <a:rPr lang="it-IT" dirty="0" err="1"/>
              <a:t>Denisova</a:t>
            </a:r>
            <a:r>
              <a:rPr lang="it-IT" dirty="0"/>
              <a:t> e N.L. </a:t>
            </a:r>
            <a:r>
              <a:rPr lang="it-IT" dirty="0" err="1"/>
              <a:t>Figurin</a:t>
            </a:r>
            <a:r>
              <a:rPr lang="it-IT" dirty="0"/>
              <a:t> hanno mostrato che più volte durante il sonno, i bambini presentavano </a:t>
            </a:r>
            <a:r>
              <a:rPr lang="it-IT" b="1" dirty="0"/>
              <a:t>episodi</a:t>
            </a:r>
            <a:r>
              <a:rPr lang="it-IT" dirty="0"/>
              <a:t>, della durata di </a:t>
            </a:r>
            <a:r>
              <a:rPr lang="it-IT" b="1" dirty="0"/>
              <a:t>10-15 '</a:t>
            </a:r>
            <a:r>
              <a:rPr lang="it-IT" dirty="0"/>
              <a:t>ogni mezz'ora, durante i quali la </a:t>
            </a:r>
            <a:r>
              <a:rPr lang="it-IT" b="1" dirty="0"/>
              <a:t>respirazione e il polso diventavano irregolari</a:t>
            </a:r>
            <a:r>
              <a:rPr lang="it-IT" dirty="0"/>
              <a:t> e veloci e i piccoli </a:t>
            </a:r>
            <a:r>
              <a:rPr lang="it-IT" b="1" dirty="0"/>
              <a:t>muscoli presentavano numerose contrazioni.</a:t>
            </a:r>
          </a:p>
          <a:p>
            <a:pPr>
              <a:lnSpc>
                <a:spcPct val="120000"/>
              </a:lnSpc>
              <a:spcBef>
                <a:spcPts val="0"/>
              </a:spcBef>
              <a:spcAft>
                <a:spcPts val="1200"/>
              </a:spcAft>
            </a:pPr>
            <a:r>
              <a:rPr lang="it-IT" i="1" dirty="0"/>
              <a:t>1a descrizione che i movimenti oculari si verificano nel sonno </a:t>
            </a:r>
            <a:r>
              <a:rPr lang="it-IT" sz="2600" dirty="0"/>
              <a:t>(De Toni, 1933)</a:t>
            </a:r>
          </a:p>
          <a:p>
            <a:pPr>
              <a:lnSpc>
                <a:spcPct val="120000"/>
              </a:lnSpc>
              <a:spcBef>
                <a:spcPts val="0"/>
              </a:spcBef>
              <a:spcAft>
                <a:spcPts val="1200"/>
              </a:spcAft>
            </a:pPr>
            <a:r>
              <a:rPr lang="it-IT" dirty="0"/>
              <a:t>Nel 1951, </a:t>
            </a:r>
            <a:r>
              <a:rPr lang="it-IT" dirty="0" err="1"/>
              <a:t>Kleitman</a:t>
            </a:r>
            <a:r>
              <a:rPr lang="it-IT" dirty="0"/>
              <a:t> assegnò a Eugene </a:t>
            </a:r>
            <a:r>
              <a:rPr lang="it-IT" dirty="0" err="1"/>
              <a:t>Aserinsky</a:t>
            </a:r>
            <a:r>
              <a:rPr lang="it-IT" dirty="0"/>
              <a:t> il compito di osservare i movimenti oculari nei bambini: descrisse "</a:t>
            </a:r>
            <a:r>
              <a:rPr lang="it-IT" b="1" dirty="0"/>
              <a:t>periodi di motilità</a:t>
            </a:r>
            <a:r>
              <a:rPr lang="it-IT" dirty="0"/>
              <a:t>" (contorcimenti o contrazioni delle palpebre) e "</a:t>
            </a:r>
            <a:r>
              <a:rPr lang="it-IT" b="1" dirty="0"/>
              <a:t>periodi di assenza di motilità</a:t>
            </a:r>
            <a:r>
              <a:rPr lang="it-IT" dirty="0"/>
              <a:t>". La durata media dei periodi di quiescenza è stata di circa 23 minuti e dell'</a:t>
            </a:r>
            <a:r>
              <a:rPr lang="it-IT" b="1" dirty="0"/>
              <a:t>intero ciclo di motilità è stata di circa 50-60 minuti.</a:t>
            </a:r>
            <a:endParaRPr lang="it-IT" b="1" i="1" dirty="0"/>
          </a:p>
        </p:txBody>
      </p:sp>
      <p:pic>
        <p:nvPicPr>
          <p:cNvPr id="4" name="Picture 3">
            <a:extLst>
              <a:ext uri="{FF2B5EF4-FFF2-40B4-BE49-F238E27FC236}">
                <a16:creationId xmlns:a16="http://schemas.microsoft.com/office/drawing/2014/main" id="{9D8143E7-61DD-EE40-90FF-57CCD533B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864" y="865181"/>
            <a:ext cx="4179816" cy="5463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67F8DA5C-9209-DE4A-9E0A-1B525CCBB9FA}"/>
              </a:ext>
            </a:extLst>
          </p:cNvPr>
          <p:cNvSpPr txBox="1">
            <a:spLocks noChangeArrowheads="1"/>
          </p:cNvSpPr>
          <p:nvPr/>
        </p:nvSpPr>
        <p:spPr bwMode="auto">
          <a:xfrm>
            <a:off x="7969475" y="6483488"/>
            <a:ext cx="3601218" cy="338138"/>
          </a:xfrm>
          <a:prstGeom prst="rect">
            <a:avLst/>
          </a:prstGeom>
          <a:solidFill>
            <a:schemeClr val="tx1"/>
          </a:solidFill>
          <a:ln>
            <a:noFill/>
          </a:ln>
        </p:spPr>
        <p:txBody>
          <a:bodyPr wrap="square">
            <a:spAutoFit/>
          </a:bodyPr>
          <a:lstStyle>
            <a:lvl1pPr eaLnBrk="0" hangingPunct="0">
              <a:defRPr sz="1600" b="1">
                <a:solidFill>
                  <a:schemeClr val="bg1"/>
                </a:solidFill>
                <a:latin typeface="Arial" panose="020B0604020202020204" pitchFamily="34" charset="0"/>
              </a:defRPr>
            </a:lvl1pPr>
            <a:lvl2pPr marL="742950" indent="-285750" eaLnBrk="0" hangingPunct="0">
              <a:defRPr sz="1600" b="1">
                <a:solidFill>
                  <a:schemeClr val="bg1"/>
                </a:solidFill>
                <a:latin typeface="Arial" panose="020B0604020202020204" pitchFamily="34" charset="0"/>
              </a:defRPr>
            </a:lvl2pPr>
            <a:lvl3pPr marL="1143000" indent="-228600" eaLnBrk="0" hangingPunct="0">
              <a:defRPr sz="1600" b="1">
                <a:solidFill>
                  <a:schemeClr val="bg1"/>
                </a:solidFill>
                <a:latin typeface="Arial" panose="020B0604020202020204" pitchFamily="34" charset="0"/>
              </a:defRPr>
            </a:lvl3pPr>
            <a:lvl4pPr marL="1600200" indent="-228600" eaLnBrk="0" hangingPunct="0">
              <a:defRPr sz="1600" b="1">
                <a:solidFill>
                  <a:schemeClr val="bg1"/>
                </a:solidFill>
                <a:latin typeface="Arial" panose="020B0604020202020204" pitchFamily="34" charset="0"/>
              </a:defRPr>
            </a:lvl4pPr>
            <a:lvl5pPr marL="2057400" indent="-228600" eaLnBrk="0" hangingPunct="0">
              <a:defRPr sz="1600" b="1">
                <a:solidFill>
                  <a:schemeClr val="bg1"/>
                </a:solidFill>
                <a:latin typeface="Arial" panose="020B0604020202020204" pitchFamily="34" charset="0"/>
              </a:defRPr>
            </a:lvl5pPr>
            <a:lvl6pPr marL="2514600" indent="-228600" eaLnBrk="0" fontAlgn="base" hangingPunct="0">
              <a:spcBef>
                <a:spcPct val="0"/>
              </a:spcBef>
              <a:spcAft>
                <a:spcPct val="0"/>
              </a:spcAft>
              <a:defRPr sz="1600" b="1">
                <a:solidFill>
                  <a:schemeClr val="bg1"/>
                </a:solidFill>
                <a:latin typeface="Arial" panose="020B0604020202020204" pitchFamily="34" charset="0"/>
              </a:defRPr>
            </a:lvl6pPr>
            <a:lvl7pPr marL="2971800" indent="-228600" eaLnBrk="0" fontAlgn="base" hangingPunct="0">
              <a:spcBef>
                <a:spcPct val="0"/>
              </a:spcBef>
              <a:spcAft>
                <a:spcPct val="0"/>
              </a:spcAft>
              <a:defRPr sz="1600" b="1">
                <a:solidFill>
                  <a:schemeClr val="bg1"/>
                </a:solidFill>
                <a:latin typeface="Arial" panose="020B0604020202020204" pitchFamily="34" charset="0"/>
              </a:defRPr>
            </a:lvl7pPr>
            <a:lvl8pPr marL="3429000" indent="-228600" eaLnBrk="0" fontAlgn="base" hangingPunct="0">
              <a:spcBef>
                <a:spcPct val="0"/>
              </a:spcBef>
              <a:spcAft>
                <a:spcPct val="0"/>
              </a:spcAft>
              <a:defRPr sz="1600" b="1">
                <a:solidFill>
                  <a:schemeClr val="bg1"/>
                </a:solidFill>
                <a:latin typeface="Arial" panose="020B0604020202020204" pitchFamily="34" charset="0"/>
              </a:defRPr>
            </a:lvl8pPr>
            <a:lvl9pPr marL="3886200" indent="-228600" eaLnBrk="0" fontAlgn="base" hangingPunct="0">
              <a:spcBef>
                <a:spcPct val="0"/>
              </a:spcBef>
              <a:spcAft>
                <a:spcPct val="0"/>
              </a:spcAft>
              <a:defRPr sz="1600" b="1">
                <a:solidFill>
                  <a:schemeClr val="bg1"/>
                </a:solidFill>
                <a:latin typeface="Arial" panose="020B0604020202020204" pitchFamily="34" charset="0"/>
              </a:defRPr>
            </a:lvl9pPr>
          </a:lstStyle>
          <a:p>
            <a:pPr algn="ctr" eaLnBrk="1" hangingPunct="1">
              <a:spcBef>
                <a:spcPct val="50000"/>
              </a:spcBef>
            </a:pPr>
            <a:r>
              <a:rPr lang="it-IT" altLang="it-IT" i="1" dirty="0">
                <a:cs typeface="Arial" panose="020B0604020202020204" pitchFamily="34" charset="0"/>
              </a:rPr>
              <a:t>(Science,  118: 273-274, 1953)</a:t>
            </a:r>
            <a:endParaRPr lang="it-IT" altLang="it-IT" b="0" dirty="0">
              <a:cs typeface="Arial" panose="020B0604020202020204" pitchFamily="34" charset="0"/>
            </a:endParaRPr>
          </a:p>
        </p:txBody>
      </p:sp>
    </p:spTree>
    <p:extLst>
      <p:ext uri="{BB962C8B-B14F-4D97-AF65-F5344CB8AC3E}">
        <p14:creationId xmlns:p14="http://schemas.microsoft.com/office/powerpoint/2010/main" val="491652008"/>
      </p:ext>
    </p:extLst>
  </p:cSld>
  <p:clrMapOvr>
    <a:masterClrMapping/>
  </p:clrMapOvr>
  <mc:AlternateContent xmlns:mc="http://schemas.openxmlformats.org/markup-compatibility/2006" xmlns:p14="http://schemas.microsoft.com/office/powerpoint/2010/main">
    <mc:Choice Requires="p14">
      <p:transition spd="slow" p14:dur="2000" advTm="110519"/>
    </mc:Choice>
    <mc:Fallback xmlns="">
      <p:transition spd="slow" advTm="11051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print"/>
          <a:srcRect/>
          <a:stretch>
            <a:fillRect/>
          </a:stretch>
        </p:blipFill>
        <p:spPr bwMode="auto">
          <a:xfrm>
            <a:off x="47328" y="638502"/>
            <a:ext cx="4896545" cy="6174874"/>
          </a:xfrm>
          <a:prstGeom prst="rect">
            <a:avLst/>
          </a:prstGeom>
          <a:no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Rectangle 2050"/>
          <p:cNvSpPr>
            <a:spLocks noChangeArrowheads="1"/>
          </p:cNvSpPr>
          <p:nvPr/>
        </p:nvSpPr>
        <p:spPr bwMode="auto">
          <a:xfrm>
            <a:off x="0" y="2"/>
            <a:ext cx="12192000" cy="63750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it-IT" sz="3600" b="1" dirty="0">
                <a:solidFill>
                  <a:schemeClr val="tx1"/>
                </a:solidFill>
              </a:rPr>
              <a:t>I </a:t>
            </a:r>
            <a:r>
              <a:rPr lang="en-US" altLang="it-IT" sz="3600" b="1" dirty="0" err="1">
                <a:solidFill>
                  <a:schemeClr val="tx1"/>
                </a:solidFill>
              </a:rPr>
              <a:t>cambiamenti</a:t>
            </a:r>
            <a:r>
              <a:rPr lang="en-US" altLang="it-IT" sz="3600" b="1" dirty="0">
                <a:solidFill>
                  <a:schemeClr val="tx1"/>
                </a:solidFill>
              </a:rPr>
              <a:t> del </a:t>
            </a:r>
            <a:r>
              <a:rPr lang="en-US" altLang="it-IT" sz="3600" b="1" dirty="0" err="1">
                <a:solidFill>
                  <a:schemeClr val="tx1"/>
                </a:solidFill>
              </a:rPr>
              <a:t>ritmo</a:t>
            </a:r>
            <a:r>
              <a:rPr lang="en-US" altLang="it-IT" sz="3600" b="1" dirty="0">
                <a:solidFill>
                  <a:schemeClr val="tx1"/>
                </a:solidFill>
              </a:rPr>
              <a:t> </a:t>
            </a:r>
            <a:r>
              <a:rPr lang="en-US" altLang="it-IT" sz="3600" b="1" dirty="0" err="1">
                <a:solidFill>
                  <a:schemeClr val="tx1"/>
                </a:solidFill>
              </a:rPr>
              <a:t>sonno-veglia</a:t>
            </a:r>
            <a:r>
              <a:rPr lang="en-US" altLang="it-IT" sz="3600" b="1" dirty="0">
                <a:solidFill>
                  <a:schemeClr val="tx1"/>
                </a:solidFill>
              </a:rPr>
              <a:t> </a:t>
            </a:r>
            <a:r>
              <a:rPr lang="en-US" altLang="it-IT" sz="3600" b="1" dirty="0" err="1">
                <a:solidFill>
                  <a:schemeClr val="tx1"/>
                </a:solidFill>
              </a:rPr>
              <a:t>sono</a:t>
            </a:r>
            <a:r>
              <a:rPr lang="en-US" altLang="it-IT" sz="3600" b="1" dirty="0">
                <a:solidFill>
                  <a:schemeClr val="tx1"/>
                </a:solidFill>
              </a:rPr>
              <a:t> </a:t>
            </a:r>
            <a:r>
              <a:rPr lang="en-US" altLang="it-IT" sz="3600" b="1" dirty="0" err="1">
                <a:solidFill>
                  <a:schemeClr val="tx1"/>
                </a:solidFill>
              </a:rPr>
              <a:t>correlati</a:t>
            </a:r>
            <a:r>
              <a:rPr lang="en-US" altLang="it-IT" sz="3600" b="1" dirty="0">
                <a:solidFill>
                  <a:schemeClr val="tx1"/>
                </a:solidFill>
              </a:rPr>
              <a:t> </a:t>
            </a:r>
            <a:r>
              <a:rPr lang="en-US" altLang="it-IT" sz="3600" b="1" dirty="0" err="1">
                <a:solidFill>
                  <a:schemeClr val="tx1"/>
                </a:solidFill>
              </a:rPr>
              <a:t>all’età</a:t>
            </a:r>
            <a:endParaRPr lang="en-US" altLang="it-IT" sz="3600" b="1" dirty="0">
              <a:solidFill>
                <a:schemeClr val="tx1"/>
              </a:solidFill>
            </a:endParaRPr>
          </a:p>
        </p:txBody>
      </p:sp>
      <p:graphicFrame>
        <p:nvGraphicFramePr>
          <p:cNvPr id="5" name="Tabella 4"/>
          <p:cNvGraphicFramePr>
            <a:graphicFrameLocks noGrp="1"/>
          </p:cNvGraphicFramePr>
          <p:nvPr/>
        </p:nvGraphicFramePr>
        <p:xfrm>
          <a:off x="4151784" y="688320"/>
          <a:ext cx="7515299" cy="5381181"/>
        </p:xfrm>
        <a:graphic>
          <a:graphicData uri="http://schemas.openxmlformats.org/drawingml/2006/table">
            <a:tbl>
              <a:tblPr firstRow="1" bandRow="1">
                <a:tableStyleId>{073A0DAA-6AF3-43AB-8588-CEC1D06C72B9}</a:tableStyleId>
              </a:tblPr>
              <a:tblGrid>
                <a:gridCol w="1488178">
                  <a:extLst>
                    <a:ext uri="{9D8B030D-6E8A-4147-A177-3AD203B41FA5}">
                      <a16:colId xmlns:a16="http://schemas.microsoft.com/office/drawing/2014/main" val="20000"/>
                    </a:ext>
                  </a:extLst>
                </a:gridCol>
                <a:gridCol w="6027121">
                  <a:extLst>
                    <a:ext uri="{9D8B030D-6E8A-4147-A177-3AD203B41FA5}">
                      <a16:colId xmlns:a16="http://schemas.microsoft.com/office/drawing/2014/main" val="20001"/>
                    </a:ext>
                  </a:extLst>
                </a:gridCol>
              </a:tblGrid>
              <a:tr h="288032">
                <a:tc>
                  <a:txBody>
                    <a:bodyPr/>
                    <a:lstStyle/>
                    <a:p>
                      <a:pPr marL="0" marR="0" lvl="0" indent="0" algn="l" defTabSz="914400" rtl="0" eaLnBrk="1" fontAlgn="auto" latinLnBrk="0" hangingPunct="1">
                        <a:lnSpc>
                          <a:spcPts val="4260"/>
                        </a:lnSpc>
                        <a:spcBef>
                          <a:spcPts val="0"/>
                        </a:spcBef>
                        <a:spcAft>
                          <a:spcPts val="1200"/>
                        </a:spcAft>
                        <a:buClrTx/>
                        <a:buSzTx/>
                        <a:buFontTx/>
                        <a:buNone/>
                        <a:tabLst/>
                        <a:defRPr/>
                      </a:pPr>
                      <a:r>
                        <a:rPr kumimoji="0" lang="en-US" sz="2400" u="none" strike="noStrike" kern="1200" cap="none" spc="0" normalizeH="0" baseline="0" noProof="0" dirty="0" err="1">
                          <a:ln>
                            <a:noFill/>
                          </a:ln>
                          <a:effectLst/>
                          <a:uLnTx/>
                          <a:uFillTx/>
                        </a:rPr>
                        <a:t>Età</a:t>
                      </a:r>
                      <a:endParaRPr kumimoji="0" lang="en-US" sz="14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a:tc>
                <a:tc>
                  <a:txBody>
                    <a:bodyPr/>
                    <a:lstStyle/>
                    <a:p>
                      <a:pPr>
                        <a:lnSpc>
                          <a:spcPts val="4260"/>
                        </a:lnSpc>
                        <a:spcBef>
                          <a:spcPts val="0"/>
                        </a:spcBef>
                        <a:spcAft>
                          <a:spcPts val="1200"/>
                        </a:spcAft>
                      </a:pPr>
                      <a:endParaRPr lang="en-US" sz="1400" dirty="0"/>
                    </a:p>
                  </a:txBody>
                  <a:tcPr/>
                </a:tc>
                <a:extLst>
                  <a:ext uri="{0D108BD9-81ED-4DB2-BD59-A6C34878D82A}">
                    <a16:rowId xmlns:a16="http://schemas.microsoft.com/office/drawing/2014/main" val="10000"/>
                  </a:ext>
                </a:extLst>
              </a:tr>
              <a:tr h="365695">
                <a:tc>
                  <a:txBody>
                    <a:bodyPr/>
                    <a:lstStyle/>
                    <a:p>
                      <a:pPr marL="0" marR="0" lvl="0" indent="0" algn="l" defTabSz="914400" rtl="0" eaLnBrk="1" fontAlgn="auto" latinLnBrk="0" hangingPunct="1">
                        <a:lnSpc>
                          <a:spcPts val="4260"/>
                        </a:lnSpc>
                        <a:spcBef>
                          <a:spcPts val="0"/>
                        </a:spcBef>
                        <a:spcAft>
                          <a:spcPts val="1200"/>
                        </a:spcAft>
                        <a:buClrTx/>
                        <a:buSzTx/>
                        <a:buFontTx/>
                        <a:buNone/>
                        <a:tabLst/>
                        <a:defRPr/>
                      </a:pPr>
                      <a:r>
                        <a:rPr kumimoji="0" lang="en-US" sz="2800" u="none" strike="noStrike" kern="1200" cap="none" spc="0" normalizeH="0" baseline="0" noProof="0" dirty="0">
                          <a:ln>
                            <a:noFill/>
                          </a:ln>
                          <a:effectLst/>
                          <a:uLnTx/>
                          <a:uFillTx/>
                        </a:rPr>
                        <a:t>1-2 sett.</a:t>
                      </a:r>
                      <a:endParaRPr kumimoji="0" lang="en-US" sz="28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a:tc>
                <a:tc>
                  <a:txBody>
                    <a:bodyPr/>
                    <a:lstStyle/>
                    <a:p>
                      <a:pPr>
                        <a:lnSpc>
                          <a:spcPts val="4260"/>
                        </a:lnSpc>
                        <a:spcBef>
                          <a:spcPts val="0"/>
                        </a:spcBef>
                        <a:spcAft>
                          <a:spcPts val="1200"/>
                        </a:spcAft>
                      </a:pPr>
                      <a:r>
                        <a:rPr kumimoji="0" lang="en-US" sz="2800" u="none" strike="noStrike" kern="1200" cap="none" spc="0" normalizeH="0" baseline="0" noProof="0" dirty="0">
                          <a:ln>
                            <a:noFill/>
                          </a:ln>
                          <a:effectLst/>
                          <a:uLnTx/>
                          <a:uFillTx/>
                        </a:rPr>
                        <a:t>Perdita del </a:t>
                      </a:r>
                      <a:r>
                        <a:rPr kumimoji="0" lang="en-US" sz="2800" u="none" strike="noStrike" kern="1200" cap="none" spc="0" normalizeH="0" baseline="0" noProof="0" dirty="0" err="1">
                          <a:ln>
                            <a:noFill/>
                          </a:ln>
                          <a:effectLst/>
                          <a:uLnTx/>
                          <a:uFillTx/>
                        </a:rPr>
                        <a:t>ritmo</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fetale</a:t>
                      </a:r>
                      <a:endParaRPr kumimoji="0" lang="en-US" sz="2800" u="none" strike="noStrike" kern="1200" cap="none" spc="0" normalizeH="0" baseline="0" noProof="0" dirty="0">
                        <a:ln>
                          <a:noFill/>
                        </a:ln>
                        <a:effectLst/>
                        <a:uLnTx/>
                        <a:uFillTx/>
                      </a:endParaRPr>
                    </a:p>
                  </a:txBody>
                  <a:tcPr/>
                </a:tc>
                <a:extLst>
                  <a:ext uri="{0D108BD9-81ED-4DB2-BD59-A6C34878D82A}">
                    <a16:rowId xmlns:a16="http://schemas.microsoft.com/office/drawing/2014/main" val="10001"/>
                  </a:ext>
                </a:extLst>
              </a:tr>
              <a:tr h="162777">
                <a:tc>
                  <a:txBody>
                    <a:bodyPr/>
                    <a:lstStyle/>
                    <a:p>
                      <a:pPr marL="0" marR="0" lvl="0" indent="-342900" algn="l" defTabSz="914400" rtl="0" eaLnBrk="1" fontAlgn="auto" latinLnBrk="0" hangingPunct="1">
                        <a:lnSpc>
                          <a:spcPts val="4260"/>
                        </a:lnSpc>
                        <a:spcBef>
                          <a:spcPts val="0"/>
                        </a:spcBef>
                        <a:spcAft>
                          <a:spcPts val="1800"/>
                        </a:spcAft>
                        <a:buClrTx/>
                        <a:buSzTx/>
                        <a:buFont typeface="Arial" pitchFamily="34" charset="0"/>
                        <a:buNone/>
                        <a:tabLst/>
                        <a:defRPr/>
                      </a:pPr>
                      <a:r>
                        <a:rPr kumimoji="0" lang="en-US" sz="2800" u="none" strike="noStrike" kern="1200" cap="none" spc="0" normalizeH="0" baseline="0" noProof="0" dirty="0">
                          <a:ln>
                            <a:noFill/>
                          </a:ln>
                          <a:effectLst/>
                          <a:uLnTx/>
                          <a:uFillTx/>
                        </a:rPr>
                        <a:t>1-2 </a:t>
                      </a:r>
                      <a:r>
                        <a:rPr kumimoji="0" lang="en-US" sz="2800" u="none" strike="noStrike" kern="1200" cap="none" spc="0" normalizeH="0" baseline="0" noProof="0" dirty="0" err="1">
                          <a:ln>
                            <a:noFill/>
                          </a:ln>
                          <a:effectLst/>
                          <a:uLnTx/>
                          <a:uFillTx/>
                        </a:rPr>
                        <a:t>mesi</a:t>
                      </a:r>
                      <a:endParaRPr lang="en-US" sz="2800" b="1" dirty="0"/>
                    </a:p>
                  </a:txBody>
                  <a:tcPr/>
                </a:tc>
                <a:tc>
                  <a:txBody>
                    <a:bodyPr/>
                    <a:lstStyle/>
                    <a:p>
                      <a:pPr marL="0" marR="0" lvl="0" indent="0" algn="l" defTabSz="914400" rtl="0" eaLnBrk="0" fontAlgn="base" latinLnBrk="0" hangingPunct="0">
                        <a:lnSpc>
                          <a:spcPts val="4260"/>
                        </a:lnSpc>
                        <a:spcBef>
                          <a:spcPts val="0"/>
                        </a:spcBef>
                        <a:spcAft>
                          <a:spcPts val="1800"/>
                        </a:spcAft>
                        <a:buClrTx/>
                        <a:buSzTx/>
                        <a:buFontTx/>
                        <a:buNone/>
                        <a:tabLst/>
                      </a:pPr>
                      <a:r>
                        <a:rPr kumimoji="0" lang="it-IT" sz="2800" u="none" strike="noStrike" cap="none" normalizeH="0" baseline="0" dirty="0">
                          <a:ln>
                            <a:noFill/>
                          </a:ln>
                          <a:effectLst/>
                        </a:rPr>
                        <a:t>Colica= 1° segno ritmicità circadiana</a:t>
                      </a:r>
                      <a:endParaRPr kumimoji="0" lang="en-GB" sz="2800" b="0" i="0" u="none" strike="noStrike" cap="none" normalizeH="0" baseline="0" dirty="0">
                        <a:ln>
                          <a:noFill/>
                        </a:ln>
                        <a:solidFill>
                          <a:schemeClr val="tx1"/>
                        </a:solidFill>
                        <a:effectLst/>
                        <a:latin typeface="+mn-lt"/>
                        <a:cs typeface="Arial" charset="0"/>
                      </a:endParaRPr>
                    </a:p>
                  </a:txBody>
                  <a:tcPr/>
                </a:tc>
                <a:extLst>
                  <a:ext uri="{0D108BD9-81ED-4DB2-BD59-A6C34878D82A}">
                    <a16:rowId xmlns:a16="http://schemas.microsoft.com/office/drawing/2014/main" val="10002"/>
                  </a:ext>
                </a:extLst>
              </a:tr>
              <a:tr h="464457">
                <a:tc>
                  <a:txBody>
                    <a:bodyPr/>
                    <a:lstStyle/>
                    <a:p>
                      <a:pPr marL="0">
                        <a:lnSpc>
                          <a:spcPts val="4260"/>
                        </a:lnSpc>
                        <a:spcBef>
                          <a:spcPts val="0"/>
                        </a:spcBef>
                        <a:spcAft>
                          <a:spcPts val="1200"/>
                        </a:spcAft>
                      </a:pPr>
                      <a:r>
                        <a:rPr kumimoji="0" lang="en-US" sz="2800" u="none" strike="noStrike" kern="1200" cap="none" spc="0" normalizeH="0" baseline="0" noProof="0" dirty="0">
                          <a:ln>
                            <a:noFill/>
                          </a:ln>
                          <a:effectLst/>
                          <a:uLnTx/>
                          <a:uFillTx/>
                        </a:rPr>
                        <a:t>3-4 </a:t>
                      </a:r>
                      <a:r>
                        <a:rPr kumimoji="0" lang="en-US" sz="2800" u="none" strike="noStrike" kern="1200" cap="none" spc="0" normalizeH="0" baseline="0" noProof="0" dirty="0" err="1">
                          <a:ln>
                            <a:noFill/>
                          </a:ln>
                          <a:effectLst/>
                          <a:uLnTx/>
                          <a:uFillTx/>
                        </a:rPr>
                        <a:t>mesi</a:t>
                      </a:r>
                      <a:endParaRPr lang="en-US" sz="2800" b="1" dirty="0"/>
                    </a:p>
                  </a:txBody>
                  <a:tcPr/>
                </a:tc>
                <a:tc>
                  <a:txBody>
                    <a:bodyPr/>
                    <a:lstStyle/>
                    <a:p>
                      <a:pPr marL="342900" marR="0" lvl="0" indent="-342900" algn="l" defTabSz="914400" rtl="0" eaLnBrk="1" fontAlgn="auto" latinLnBrk="0" hangingPunct="1">
                        <a:lnSpc>
                          <a:spcPts val="4260"/>
                        </a:lnSpc>
                        <a:spcBef>
                          <a:spcPts val="0"/>
                        </a:spcBef>
                        <a:spcAft>
                          <a:spcPts val="1200"/>
                        </a:spcAft>
                        <a:buClrTx/>
                        <a:buSzTx/>
                        <a:buFont typeface="Arial" pitchFamily="34" charset="0"/>
                        <a:buNone/>
                        <a:tabLst/>
                        <a:defRPr/>
                      </a:pPr>
                      <a:r>
                        <a:rPr kumimoji="0" lang="it-IT" sz="2800" u="none" strike="noStrike" cap="none" normalizeH="0" baseline="0" dirty="0">
                          <a:ln>
                            <a:noFill/>
                          </a:ln>
                          <a:effectLst/>
                        </a:rPr>
                        <a:t>Adattamento a ciclo 24 h. MLT </a:t>
                      </a:r>
                      <a:r>
                        <a:rPr lang="en-US" sz="2800" dirty="0"/>
                        <a:t>stabile</a:t>
                      </a:r>
                      <a:endParaRPr kumimoji="0" lang="en-US" sz="2800" b="0" i="0" u="none" strike="noStrike" kern="1200" cap="none" spc="0" normalizeH="0" baseline="0" noProof="0" dirty="0">
                        <a:ln>
                          <a:noFill/>
                        </a:ln>
                        <a:solidFill>
                          <a:schemeClr val="tx1"/>
                        </a:solidFill>
                        <a:effectLst/>
                        <a:uLnTx/>
                        <a:uFillTx/>
                        <a:latin typeface="+mn-lt"/>
                        <a:cs typeface="Times New Roman" pitchFamily="18" charset="0"/>
                      </a:endParaRPr>
                    </a:p>
                  </a:txBody>
                  <a:tcPr/>
                </a:tc>
                <a:extLst>
                  <a:ext uri="{0D108BD9-81ED-4DB2-BD59-A6C34878D82A}">
                    <a16:rowId xmlns:a16="http://schemas.microsoft.com/office/drawing/2014/main" val="10003"/>
                  </a:ext>
                </a:extLst>
              </a:tr>
              <a:tr h="508000">
                <a:tc>
                  <a:txBody>
                    <a:bodyPr/>
                    <a:lstStyle/>
                    <a:p>
                      <a:pPr marL="0">
                        <a:lnSpc>
                          <a:spcPts val="4260"/>
                        </a:lnSpc>
                        <a:spcBef>
                          <a:spcPts val="0"/>
                        </a:spcBef>
                        <a:spcAft>
                          <a:spcPts val="1200"/>
                        </a:spcAft>
                      </a:pPr>
                      <a:r>
                        <a:rPr kumimoji="0" lang="en-US" sz="2800" u="none" strike="noStrike" kern="1200" cap="none" spc="0" normalizeH="0" baseline="0" noProof="0" dirty="0">
                          <a:ln>
                            <a:noFill/>
                          </a:ln>
                          <a:effectLst/>
                          <a:uLnTx/>
                          <a:uFillTx/>
                        </a:rPr>
                        <a:t>6-9 </a:t>
                      </a:r>
                      <a:r>
                        <a:rPr kumimoji="0" lang="en-US" sz="2800" u="none" strike="noStrike" kern="1200" cap="none" spc="0" normalizeH="0" baseline="0" noProof="0" dirty="0" err="1">
                          <a:ln>
                            <a:noFill/>
                          </a:ln>
                          <a:effectLst/>
                          <a:uLnTx/>
                          <a:uFillTx/>
                        </a:rPr>
                        <a:t>mesi</a:t>
                      </a:r>
                      <a:endParaRPr lang="en-US" sz="2800" b="1" dirty="0"/>
                    </a:p>
                  </a:txBody>
                  <a:tcPr/>
                </a:tc>
                <a:tc>
                  <a:txBody>
                    <a:bodyPr/>
                    <a:lstStyle/>
                    <a:p>
                      <a:pPr marL="0" marR="0" lvl="0" indent="-342900" algn="l" defTabSz="914400" rtl="0" eaLnBrk="1" fontAlgn="auto" latinLnBrk="0" hangingPunct="1">
                        <a:lnSpc>
                          <a:spcPts val="4260"/>
                        </a:lnSpc>
                        <a:spcBef>
                          <a:spcPts val="0"/>
                        </a:spcBef>
                        <a:spcAft>
                          <a:spcPts val="1200"/>
                        </a:spcAft>
                        <a:buClrTx/>
                        <a:buSzTx/>
                        <a:buFont typeface="Arial" pitchFamily="34" charset="0"/>
                        <a:buNone/>
                        <a:tabLst/>
                        <a:defRPr/>
                      </a:pPr>
                      <a:r>
                        <a:rPr kumimoji="0" lang="en-US" sz="2800" u="none" strike="noStrike" kern="1200" cap="none" spc="0" normalizeH="0" baseline="0" noProof="0" dirty="0" err="1">
                          <a:ln>
                            <a:noFill/>
                          </a:ln>
                          <a:effectLst/>
                          <a:uLnTx/>
                          <a:uFillTx/>
                        </a:rPr>
                        <a:t>Aumento</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veglia</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sonnellini</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diurni</a:t>
                      </a: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493486">
                <a:tc>
                  <a:txBody>
                    <a:bodyPr/>
                    <a:lstStyle/>
                    <a:p>
                      <a:pPr marL="0" marR="0" lvl="0" indent="0" algn="l" defTabSz="914400" rtl="0" eaLnBrk="1" fontAlgn="auto" latinLnBrk="0" hangingPunct="1">
                        <a:lnSpc>
                          <a:spcPts val="4260"/>
                        </a:lnSpc>
                        <a:spcBef>
                          <a:spcPts val="0"/>
                        </a:spcBef>
                        <a:spcAft>
                          <a:spcPts val="1200"/>
                        </a:spcAft>
                        <a:buClrTx/>
                        <a:buSzTx/>
                        <a:buFontTx/>
                        <a:buNone/>
                        <a:tabLst/>
                        <a:defRPr/>
                      </a:pPr>
                      <a:r>
                        <a:rPr kumimoji="0" lang="en-US" sz="2800" u="none" strike="noStrike" kern="1200" cap="none" spc="0" normalizeH="0" baseline="0" noProof="0" dirty="0">
                          <a:ln>
                            <a:noFill/>
                          </a:ln>
                          <a:effectLst/>
                          <a:uLnTx/>
                          <a:uFillTx/>
                        </a:rPr>
                        <a:t>12 </a:t>
                      </a:r>
                      <a:r>
                        <a:rPr kumimoji="0" lang="en-US" sz="2800" u="none" strike="noStrike" kern="1200" cap="none" spc="0" normalizeH="0" baseline="0" noProof="0" dirty="0" err="1">
                          <a:ln>
                            <a:noFill/>
                          </a:ln>
                          <a:effectLst/>
                          <a:uLnTx/>
                          <a:uFillTx/>
                        </a:rPr>
                        <a:t>mesi</a:t>
                      </a:r>
                      <a:endParaRPr lang="en-US" sz="2800" b="1" dirty="0"/>
                    </a:p>
                  </a:txBody>
                  <a:tcPr/>
                </a:tc>
                <a:tc>
                  <a:txBody>
                    <a:bodyPr/>
                    <a:lstStyle/>
                    <a:p>
                      <a:pPr marL="0" marR="0" lvl="0" indent="0" algn="l" defTabSz="914400" rtl="0" eaLnBrk="1" fontAlgn="auto" latinLnBrk="0" hangingPunct="1">
                        <a:lnSpc>
                          <a:spcPts val="4260"/>
                        </a:lnSpc>
                        <a:spcBef>
                          <a:spcPts val="0"/>
                        </a:spcBef>
                        <a:spcAft>
                          <a:spcPts val="1200"/>
                        </a:spcAft>
                        <a:buClrTx/>
                        <a:buSzTx/>
                        <a:buFontTx/>
                        <a:buNone/>
                        <a:tabLst/>
                        <a:defRPr/>
                      </a:pPr>
                      <a:r>
                        <a:rPr kumimoji="0" lang="en-US" sz="2800" u="none" strike="noStrike" kern="1200" cap="none" spc="0" normalizeH="0" baseline="0" noProof="0" dirty="0">
                          <a:ln>
                            <a:noFill/>
                          </a:ln>
                          <a:effectLst/>
                          <a:uLnTx/>
                          <a:uFillTx/>
                        </a:rPr>
                        <a:t>70-80%  </a:t>
                      </a:r>
                      <a:r>
                        <a:rPr kumimoji="0" lang="en-US" sz="2800" u="none" strike="noStrike" kern="1200" cap="none" spc="0" normalizeH="0" baseline="0" noProof="0" dirty="0" err="1">
                          <a:ln>
                            <a:noFill/>
                          </a:ln>
                          <a:effectLst/>
                          <a:uLnTx/>
                          <a:uFillTx/>
                        </a:rPr>
                        <a:t>dorme</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continuativ</a:t>
                      </a:r>
                      <a:r>
                        <a:rPr kumimoji="0" lang="en-US" sz="2800" u="none" strike="noStrike" kern="1200" cap="none" spc="0" normalizeH="0" baseline="0" noProof="0" dirty="0">
                          <a:ln>
                            <a:noFill/>
                          </a:ln>
                          <a:effectLst/>
                          <a:uLnTx/>
                          <a:uFillTx/>
                        </a:rPr>
                        <a:t>. di </a:t>
                      </a:r>
                      <a:r>
                        <a:rPr kumimoji="0" lang="en-US" sz="2800" u="none" strike="noStrike" kern="1200" cap="none" spc="0" normalizeH="0" baseline="0" noProof="0" dirty="0" err="1">
                          <a:ln>
                            <a:noFill/>
                          </a:ln>
                          <a:effectLst/>
                          <a:uLnTx/>
                          <a:uFillTx/>
                        </a:rPr>
                        <a:t>notte</a:t>
                      </a: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0">
                <a:tc>
                  <a:txBody>
                    <a:bodyPr/>
                    <a:lstStyle/>
                    <a:p>
                      <a:pPr marL="0" marR="0" lvl="0" indent="-342900" algn="l" defTabSz="914400" rtl="0" eaLnBrk="1" fontAlgn="t" latinLnBrk="0" hangingPunct="1">
                        <a:lnSpc>
                          <a:spcPts val="4260"/>
                        </a:lnSpc>
                        <a:spcBef>
                          <a:spcPts val="0"/>
                        </a:spcBef>
                        <a:spcAft>
                          <a:spcPts val="1200"/>
                        </a:spcAft>
                        <a:buClrTx/>
                        <a:buSzTx/>
                        <a:buFont typeface="Arial" pitchFamily="34" charset="0"/>
                        <a:buNone/>
                        <a:tabLst/>
                        <a:defRPr/>
                      </a:pPr>
                      <a:r>
                        <a:rPr kumimoji="0" lang="en-US" sz="2800" u="none" strike="noStrike" kern="1200" cap="none" spc="0" normalizeH="0" baseline="0" noProof="0" dirty="0">
                          <a:ln>
                            <a:noFill/>
                          </a:ln>
                          <a:effectLst/>
                          <a:uLnTx/>
                          <a:uFillTx/>
                        </a:rPr>
                        <a:t>3 anni</a:t>
                      </a:r>
                      <a:endParaRPr lang="en-US" sz="2800" b="1" dirty="0"/>
                    </a:p>
                  </a:txBody>
                  <a:tcPr/>
                </a:tc>
                <a:tc>
                  <a:txBody>
                    <a:bodyPr/>
                    <a:lstStyle/>
                    <a:p>
                      <a:pPr marL="342900" marR="0" lvl="0" indent="-342900" algn="l" defTabSz="914400" rtl="0" eaLnBrk="1" fontAlgn="t" latinLnBrk="0" hangingPunct="1">
                        <a:lnSpc>
                          <a:spcPts val="4260"/>
                        </a:lnSpc>
                        <a:spcBef>
                          <a:spcPts val="0"/>
                        </a:spcBef>
                        <a:spcAft>
                          <a:spcPts val="1200"/>
                        </a:spcAft>
                        <a:buClrTx/>
                        <a:buSzTx/>
                        <a:buFont typeface="Arial" pitchFamily="34" charset="0"/>
                        <a:buNone/>
                        <a:tabLst/>
                        <a:defRPr/>
                      </a:pPr>
                      <a:r>
                        <a:rPr kumimoji="0" lang="en-US" sz="2800" u="none" strike="noStrike" kern="1200" cap="none" spc="0" normalizeH="0" baseline="0" noProof="0" dirty="0" err="1">
                          <a:ln>
                            <a:noFill/>
                          </a:ln>
                          <a:effectLst/>
                          <a:uLnTx/>
                          <a:uFillTx/>
                        </a:rPr>
                        <a:t>Sonno</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nott</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consolidato</a:t>
                      </a:r>
                      <a:r>
                        <a:rPr kumimoji="0" lang="en-US" sz="2800" u="none" strike="noStrike" kern="1200" cap="none" spc="0" normalizeH="0" baseline="0" noProof="0" dirty="0">
                          <a:ln>
                            <a:noFill/>
                          </a:ln>
                          <a:effectLst/>
                          <a:uLnTx/>
                          <a:uFillTx/>
                        </a:rPr>
                        <a:t> Perdita naps</a:t>
                      </a: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438399">
                <a:tc>
                  <a:txBody>
                    <a:bodyPr/>
                    <a:lstStyle/>
                    <a:p>
                      <a:pPr marL="0" marR="0" lvl="0" indent="0" algn="l" defTabSz="914400" rtl="0" eaLnBrk="1" fontAlgn="auto" latinLnBrk="0" hangingPunct="1">
                        <a:lnSpc>
                          <a:spcPts val="4260"/>
                        </a:lnSpc>
                        <a:spcBef>
                          <a:spcPts val="0"/>
                        </a:spcBef>
                        <a:spcAft>
                          <a:spcPts val="1200"/>
                        </a:spcAft>
                        <a:buClrTx/>
                        <a:buSzTx/>
                        <a:buFontTx/>
                        <a:buNone/>
                        <a:tabLst/>
                        <a:defRPr/>
                      </a:pPr>
                      <a:r>
                        <a:rPr kumimoji="0" lang="en-US" sz="2800" u="none" strike="noStrike" kern="1200" cap="none" spc="0" normalizeH="0" baseline="0" noProof="0" dirty="0">
                          <a:ln>
                            <a:noFill/>
                          </a:ln>
                          <a:effectLst/>
                          <a:uLnTx/>
                          <a:uFillTx/>
                        </a:rPr>
                        <a:t>10 </a:t>
                      </a:r>
                      <a:r>
                        <a:rPr kumimoji="0" lang="en-US" sz="2800" u="none" strike="noStrike" kern="1200" cap="none" spc="0" normalizeH="0" baseline="0" noProof="0" dirty="0" err="1">
                          <a:ln>
                            <a:noFill/>
                          </a:ln>
                          <a:effectLst/>
                          <a:uLnTx/>
                          <a:uFillTx/>
                        </a:rPr>
                        <a:t>anni</a:t>
                      </a:r>
                      <a:endParaRPr lang="en-US" sz="2800" b="1" dirty="0"/>
                    </a:p>
                  </a:txBody>
                  <a:tcPr/>
                </a:tc>
                <a:tc>
                  <a:txBody>
                    <a:bodyPr/>
                    <a:lstStyle/>
                    <a:p>
                      <a:pPr marL="0" marR="0" lvl="0" indent="0" algn="l" defTabSz="914400" rtl="0" eaLnBrk="1" fontAlgn="auto" latinLnBrk="0" hangingPunct="1">
                        <a:lnSpc>
                          <a:spcPts val="4260"/>
                        </a:lnSpc>
                        <a:spcBef>
                          <a:spcPts val="0"/>
                        </a:spcBef>
                        <a:spcAft>
                          <a:spcPts val="1200"/>
                        </a:spcAft>
                        <a:buClrTx/>
                        <a:buSzTx/>
                        <a:buFontTx/>
                        <a:buNone/>
                        <a:tabLst/>
                        <a:defRPr/>
                      </a:pPr>
                      <a:r>
                        <a:rPr kumimoji="0" lang="en-US" sz="2800" u="none" strike="noStrike" kern="1200" cap="none" spc="0" normalizeH="0" baseline="0" noProof="0" dirty="0" err="1">
                          <a:ln>
                            <a:noFill/>
                          </a:ln>
                          <a:effectLst/>
                          <a:uLnTx/>
                          <a:uFillTx/>
                        </a:rPr>
                        <a:t>Ciclo</a:t>
                      </a:r>
                      <a:r>
                        <a:rPr kumimoji="0" lang="en-US" sz="2800" u="none" strike="noStrike" kern="1200" cap="none" spc="0" normalizeH="0" baseline="0" noProof="0" dirty="0">
                          <a:ln>
                            <a:noFill/>
                          </a:ln>
                          <a:effectLst/>
                          <a:uLnTx/>
                          <a:uFillTx/>
                        </a:rPr>
                        <a:t> di </a:t>
                      </a:r>
                      <a:r>
                        <a:rPr kumimoji="0" lang="en-US" sz="2800" u="none" strike="noStrike" kern="1200" cap="none" spc="0" normalizeH="0" baseline="0" noProof="0" dirty="0" err="1">
                          <a:ln>
                            <a:noFill/>
                          </a:ln>
                          <a:effectLst/>
                          <a:uLnTx/>
                          <a:uFillTx/>
                        </a:rPr>
                        <a:t>attività</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circadiana</a:t>
                      </a:r>
                      <a:r>
                        <a:rPr kumimoji="0" lang="en-US" sz="2800" u="none" strike="noStrike" kern="1200" cap="none" spc="0" normalizeH="0" baseline="0" noProof="0" dirty="0">
                          <a:ln>
                            <a:noFill/>
                          </a:ln>
                          <a:effectLst/>
                          <a:uLnTx/>
                          <a:uFillTx/>
                        </a:rPr>
                        <a:t> ben </a:t>
                      </a:r>
                      <a:r>
                        <a:rPr kumimoji="0" lang="en-US" sz="2800" u="none" strike="noStrike" kern="1200" cap="none" spc="0" normalizeH="0" baseline="0" noProof="0" dirty="0" err="1">
                          <a:ln>
                            <a:noFill/>
                          </a:ln>
                          <a:effectLst/>
                          <a:uLnTx/>
                          <a:uFillTx/>
                        </a:rPr>
                        <a:t>stabilito</a:t>
                      </a: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497828">
                <a:tc>
                  <a:txBody>
                    <a:bodyPr/>
                    <a:lstStyle/>
                    <a:p>
                      <a:pPr marL="0" marR="0" lvl="0" indent="-342900" algn="l" defTabSz="914400" rtl="0" eaLnBrk="1" fontAlgn="auto" latinLnBrk="0" hangingPunct="1">
                        <a:lnSpc>
                          <a:spcPts val="4260"/>
                        </a:lnSpc>
                        <a:spcBef>
                          <a:spcPts val="0"/>
                        </a:spcBef>
                        <a:spcAft>
                          <a:spcPts val="1200"/>
                        </a:spcAft>
                        <a:buClrTx/>
                        <a:buSzTx/>
                        <a:buFont typeface="Arial" pitchFamily="34" charset="0"/>
                        <a:buNone/>
                        <a:tabLst/>
                        <a:defRPr/>
                      </a:pPr>
                      <a:r>
                        <a:rPr kumimoji="0" lang="en-US" sz="2800" u="none" strike="noStrike" kern="1200" cap="none" spc="0" normalizeH="0" baseline="0" noProof="0" dirty="0">
                          <a:ln>
                            <a:noFill/>
                          </a:ln>
                          <a:effectLst/>
                          <a:uLnTx/>
                          <a:uFillTx/>
                        </a:rPr>
                        <a:t>&gt; 12 aa</a:t>
                      </a:r>
                      <a:endParaRPr lang="en-US" sz="2800" b="1" dirty="0"/>
                    </a:p>
                  </a:txBody>
                  <a:tcPr/>
                </a:tc>
                <a:tc>
                  <a:txBody>
                    <a:bodyPr/>
                    <a:lstStyle/>
                    <a:p>
                      <a:pPr marL="342900" marR="0" lvl="0" indent="-342900" algn="l" defTabSz="914400" rtl="0" eaLnBrk="1" fontAlgn="auto" latinLnBrk="0" hangingPunct="1">
                        <a:lnSpc>
                          <a:spcPts val="4260"/>
                        </a:lnSpc>
                        <a:spcBef>
                          <a:spcPts val="0"/>
                        </a:spcBef>
                        <a:spcAft>
                          <a:spcPts val="1200"/>
                        </a:spcAft>
                        <a:buClrTx/>
                        <a:buSzTx/>
                        <a:buFont typeface="Arial" pitchFamily="34" charset="0"/>
                        <a:buNone/>
                        <a:tabLst/>
                        <a:defRPr/>
                      </a:pPr>
                      <a:r>
                        <a:rPr kumimoji="0" lang="en-US" sz="2800" u="none" strike="noStrike" kern="1200" cap="none" spc="0" normalizeH="0" baseline="0" noProof="0" dirty="0" err="1">
                          <a:ln>
                            <a:noFill/>
                          </a:ln>
                          <a:effectLst/>
                          <a:uLnTx/>
                          <a:uFillTx/>
                        </a:rPr>
                        <a:t>Ritardo</a:t>
                      </a:r>
                      <a:r>
                        <a:rPr kumimoji="0" lang="en-US" sz="2800" u="none" strike="noStrike" kern="1200" cap="none" spc="0" normalizeH="0" baseline="0" noProof="0" dirty="0">
                          <a:ln>
                            <a:noFill/>
                          </a:ln>
                          <a:effectLst/>
                          <a:uLnTx/>
                          <a:uFillTx/>
                        </a:rPr>
                        <a:t> di </a:t>
                      </a:r>
                      <a:r>
                        <a:rPr kumimoji="0" lang="en-US" sz="2800" u="none" strike="noStrike" kern="1200" cap="none" spc="0" normalizeH="0" baseline="0" noProof="0" dirty="0" err="1">
                          <a:ln>
                            <a:noFill/>
                          </a:ln>
                          <a:effectLst/>
                          <a:uLnTx/>
                          <a:uFillTx/>
                        </a:rPr>
                        <a:t>fase</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Sonnolenza</a:t>
                      </a:r>
                      <a:r>
                        <a:rPr kumimoji="0" lang="en-US" sz="2800" u="none" strike="noStrike" kern="1200" cap="none" spc="0" normalizeH="0" baseline="0" noProof="0" dirty="0">
                          <a:ln>
                            <a:noFill/>
                          </a:ln>
                          <a:effectLst/>
                          <a:uLnTx/>
                          <a:uFillTx/>
                        </a:rPr>
                        <a:t> </a:t>
                      </a:r>
                      <a:r>
                        <a:rPr kumimoji="0" lang="en-US" sz="2800" u="none" strike="noStrike" kern="1200" cap="none" spc="0" normalizeH="0" baseline="0" noProof="0" dirty="0" err="1">
                          <a:ln>
                            <a:noFill/>
                          </a:ln>
                          <a:effectLst/>
                          <a:uLnTx/>
                          <a:uFillTx/>
                        </a:rPr>
                        <a:t>diurna</a:t>
                      </a:r>
                      <a:r>
                        <a:rPr kumimoji="0" lang="en-US" sz="2800" u="none" strike="noStrike" kern="1200" cap="none" spc="0" normalizeH="0" baseline="0" noProof="0" dirty="0">
                          <a:ln>
                            <a:noFill/>
                          </a:ln>
                          <a:effectLst/>
                          <a:uLnTx/>
                          <a:uFillTx/>
                        </a:rPr>
                        <a:t>.</a:t>
                      </a:r>
                      <a:endParaRPr kumimoji="0" lang="en-US"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13468558"/>
      </p:ext>
    </p:extLst>
  </p:cSld>
  <p:clrMapOvr>
    <a:masterClrMapping/>
  </p:clrMapOvr>
  <mc:AlternateContent xmlns:mc="http://schemas.openxmlformats.org/markup-compatibility/2006" xmlns:p14="http://schemas.microsoft.com/office/powerpoint/2010/main">
    <mc:Choice Requires="p14">
      <p:transition spd="slow" p14:dur="2000" advTm="158514"/>
    </mc:Choice>
    <mc:Fallback xmlns="">
      <p:transition spd="slow" advTm="15851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stretch>
            <a:fillRect/>
          </a:stretch>
        </p:blipFill>
        <p:spPr>
          <a:xfrm>
            <a:off x="120724" y="814959"/>
            <a:ext cx="4183944" cy="2614041"/>
          </a:xfrm>
          <a:prstGeom prst="rect">
            <a:avLst/>
          </a:prstGeom>
        </p:spPr>
      </p:pic>
      <p:sp>
        <p:nvSpPr>
          <p:cNvPr id="4" name="Titolo 3">
            <a:extLst>
              <a:ext uri="{FF2B5EF4-FFF2-40B4-BE49-F238E27FC236}">
                <a16:creationId xmlns:a16="http://schemas.microsoft.com/office/drawing/2014/main" id="{1B30F1DA-5F75-994A-B2B0-D3DEB2FF4EA5}"/>
              </a:ext>
            </a:extLst>
          </p:cNvPr>
          <p:cNvSpPr>
            <a:spLocks noGrp="1"/>
          </p:cNvSpPr>
          <p:nvPr>
            <p:ph type="title"/>
          </p:nvPr>
        </p:nvSpPr>
        <p:spPr>
          <a:xfrm>
            <a:off x="807674" y="264698"/>
            <a:ext cx="10515600" cy="471587"/>
          </a:xfrm>
        </p:spPr>
        <p:txBody>
          <a:bodyPr>
            <a:normAutofit fontScale="90000"/>
          </a:bodyPr>
          <a:lstStyle/>
          <a:p>
            <a:r>
              <a:rPr lang="it-IT" sz="4000" b="1" dirty="0">
                <a:solidFill>
                  <a:schemeClr val="accent1">
                    <a:satMod val="150000"/>
                  </a:schemeClr>
                </a:solidFill>
              </a:rPr>
              <a:t>Quanto deve dormire un bambino o un ragazzo? </a:t>
            </a:r>
            <a:endParaRPr lang="en-US" sz="4000" dirty="0"/>
          </a:p>
        </p:txBody>
      </p:sp>
      <p:sp>
        <p:nvSpPr>
          <p:cNvPr id="14" name="Segnaposto contenuto 2">
            <a:extLst>
              <a:ext uri="{FF2B5EF4-FFF2-40B4-BE49-F238E27FC236}">
                <a16:creationId xmlns:a16="http://schemas.microsoft.com/office/drawing/2014/main" id="{3D189A7C-2209-C64E-8A07-9E7988EE8473}"/>
              </a:ext>
            </a:extLst>
          </p:cNvPr>
          <p:cNvSpPr>
            <a:spLocks noGrp="1"/>
          </p:cNvSpPr>
          <p:nvPr>
            <p:ph idx="1"/>
          </p:nvPr>
        </p:nvSpPr>
        <p:spPr>
          <a:xfrm>
            <a:off x="4318431" y="802545"/>
            <a:ext cx="7608168" cy="1173881"/>
          </a:xfrm>
          <a:prstGeom prst="rect">
            <a:avLst/>
          </a:prstGeom>
        </p:spPr>
        <p:txBody>
          <a:bodyPr>
            <a:normAutofit lnSpcReduction="10000"/>
          </a:bodyPr>
          <a:lstStyle/>
          <a:p>
            <a:pPr marL="0" lvl="1" indent="0" algn="ctr" fontAlgn="t">
              <a:buNone/>
            </a:pPr>
            <a:r>
              <a:rPr lang="it-IT" sz="2800" b="1" dirty="0"/>
              <a:t>La maggior parte dei bambini (tra il 50% e l’80% a seconda dell’età) dorme meno di quanto indicato dalle raccomandazioni </a:t>
            </a:r>
          </a:p>
        </p:txBody>
      </p:sp>
      <p:graphicFrame>
        <p:nvGraphicFramePr>
          <p:cNvPr id="17" name="Diagramma 16">
            <a:extLst>
              <a:ext uri="{FF2B5EF4-FFF2-40B4-BE49-F238E27FC236}">
                <a16:creationId xmlns:a16="http://schemas.microsoft.com/office/drawing/2014/main" id="{4E1AA158-75BC-714D-9357-13BBF362DFB2}"/>
              </a:ext>
            </a:extLst>
          </p:cNvPr>
          <p:cNvGraphicFramePr/>
          <p:nvPr/>
        </p:nvGraphicFramePr>
        <p:xfrm>
          <a:off x="246044" y="3717032"/>
          <a:ext cx="4032448" cy="2675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a:extLst>
              <a:ext uri="{FF2B5EF4-FFF2-40B4-BE49-F238E27FC236}">
                <a16:creationId xmlns:a16="http://schemas.microsoft.com/office/drawing/2014/main" id="{4E5EC81E-1063-B44C-914B-C646E7F0011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903" b="5827"/>
          <a:stretch/>
        </p:blipFill>
        <p:spPr bwMode="auto">
          <a:xfrm>
            <a:off x="5068742" y="1987790"/>
            <a:ext cx="4814440" cy="467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a:extLst>
              <a:ext uri="{FF2B5EF4-FFF2-40B4-BE49-F238E27FC236}">
                <a16:creationId xmlns:a16="http://schemas.microsoft.com/office/drawing/2014/main" id="{6C4B3DC5-A174-3D4F-B3DA-CFB0F0A75D22}"/>
              </a:ext>
            </a:extLst>
          </p:cNvPr>
          <p:cNvSpPr/>
          <p:nvPr/>
        </p:nvSpPr>
        <p:spPr>
          <a:xfrm>
            <a:off x="9942226" y="2592759"/>
            <a:ext cx="2249556" cy="2308324"/>
          </a:xfrm>
          <a:prstGeom prst="rect">
            <a:avLst/>
          </a:prstGeom>
        </p:spPr>
        <p:txBody>
          <a:bodyPr wrap="square">
            <a:spAutoFit/>
          </a:bodyPr>
          <a:lstStyle/>
          <a:p>
            <a:pPr fontAlgn="t"/>
            <a:r>
              <a:rPr lang="it-IT" sz="2400" b="1" dirty="0">
                <a:solidFill>
                  <a:schemeClr val="tx2"/>
                </a:solidFill>
              </a:rPr>
              <a:t>Ma siamo tutti diversi alcuni bambini hanno bisogno di più sonno e altri di meno</a:t>
            </a:r>
          </a:p>
        </p:txBody>
      </p:sp>
    </p:spTree>
    <p:extLst>
      <p:ext uri="{BB962C8B-B14F-4D97-AF65-F5344CB8AC3E}">
        <p14:creationId xmlns:p14="http://schemas.microsoft.com/office/powerpoint/2010/main" val="3927289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578275" y="718370"/>
            <a:ext cx="3560448" cy="2687426"/>
            <a:chOff x="-57749" y="1738596"/>
            <a:chExt cx="3788540" cy="2841405"/>
          </a:xfrm>
        </p:grpSpPr>
        <p:pic>
          <p:nvPicPr>
            <p:cNvPr id="43010" name="Picture 2" descr="total"/>
            <p:cNvPicPr>
              <a:picLocks noChangeAspect="1" noChangeArrowheads="1"/>
            </p:cNvPicPr>
            <p:nvPr/>
          </p:nvPicPr>
          <p:blipFill>
            <a:blip r:embed="rId3" cstate="print"/>
            <a:srcRect/>
            <a:stretch>
              <a:fillRect/>
            </a:stretch>
          </p:blipFill>
          <p:spPr bwMode="auto">
            <a:xfrm>
              <a:off x="-57749" y="1738596"/>
              <a:ext cx="3788540" cy="2841405"/>
            </a:xfrm>
            <a:prstGeom prst="rect">
              <a:avLst/>
            </a:prstGeom>
            <a:ln>
              <a:noFill/>
            </a:ln>
            <a:effectLst>
              <a:outerShdw blurRad="292100" dist="139700" dir="2700000" algn="tl" rotWithShape="0">
                <a:srgbClr val="333333">
                  <a:alpha val="65000"/>
                </a:srgbClr>
              </a:outerShdw>
            </a:effectLst>
          </p:spPr>
        </p:pic>
        <p:sp>
          <p:nvSpPr>
            <p:cNvPr id="43011" name="Rectangle 3"/>
            <p:cNvSpPr>
              <a:spLocks noChangeArrowheads="1"/>
            </p:cNvSpPr>
            <p:nvPr/>
          </p:nvSpPr>
          <p:spPr bwMode="auto">
            <a:xfrm>
              <a:off x="331959" y="3792581"/>
              <a:ext cx="2487720" cy="390493"/>
            </a:xfrm>
            <a:prstGeom prst="rect">
              <a:avLst/>
            </a:prstGeom>
            <a:noFill/>
            <a:ln w="9525" algn="ctr">
              <a:noFill/>
              <a:miter lim="800000"/>
              <a:headEnd/>
              <a:tailEnd/>
            </a:ln>
          </p:spPr>
          <p:txBody>
            <a:bodyPr wrap="square">
              <a:spAutoFit/>
            </a:bodyPr>
            <a:lstStyle/>
            <a:p>
              <a:pPr eaLnBrk="0" hangingPunct="0"/>
              <a:r>
                <a:rPr lang="en-US" dirty="0" err="1">
                  <a:solidFill>
                    <a:srgbClr val="000000"/>
                  </a:solidFill>
                  <a:latin typeface="+mj-lt"/>
                </a:rPr>
                <a:t>Iglowstein</a:t>
              </a:r>
              <a:r>
                <a:rPr lang="en-US" dirty="0">
                  <a:solidFill>
                    <a:srgbClr val="000000"/>
                  </a:solidFill>
                  <a:latin typeface="+mj-lt"/>
                </a:rPr>
                <a:t> et al. 2003</a:t>
              </a:r>
              <a:endParaRPr lang="it-IT" dirty="0">
                <a:solidFill>
                  <a:srgbClr val="000000"/>
                </a:solidFill>
                <a:latin typeface="+mj-lt"/>
              </a:endParaRPr>
            </a:p>
          </p:txBody>
        </p:sp>
      </p:grpSp>
      <p:sp>
        <p:nvSpPr>
          <p:cNvPr id="43012" name="Rectangle 4"/>
          <p:cNvSpPr>
            <a:spLocks noChangeArrowheads="1"/>
          </p:cNvSpPr>
          <p:nvPr/>
        </p:nvSpPr>
        <p:spPr bwMode="auto">
          <a:xfrm>
            <a:off x="1513146" y="5886309"/>
            <a:ext cx="3886459" cy="707886"/>
          </a:xfrm>
          <a:prstGeom prst="rect">
            <a:avLst/>
          </a:prstGeom>
          <a:noFill/>
          <a:ln w="9525" algn="ctr">
            <a:noFill/>
            <a:miter lim="800000"/>
            <a:headEnd/>
            <a:tailEnd/>
          </a:ln>
        </p:spPr>
        <p:txBody>
          <a:bodyPr wrap="square">
            <a:spAutoFit/>
          </a:bodyPr>
          <a:lstStyle/>
          <a:p>
            <a:pPr algn="ctr" eaLnBrk="0" hangingPunct="0"/>
            <a:r>
              <a:rPr lang="en-US" sz="2000" b="1" dirty="0">
                <a:solidFill>
                  <a:srgbClr val="000000"/>
                </a:solidFill>
                <a:latin typeface="+mj-lt"/>
              </a:rPr>
              <a:t>Significant differences, especially in the first year of life.</a:t>
            </a:r>
            <a:endParaRPr lang="it-IT" sz="2000" b="1" dirty="0">
              <a:solidFill>
                <a:srgbClr val="000000"/>
              </a:solidFill>
              <a:latin typeface="+mj-lt"/>
            </a:endParaRPr>
          </a:p>
        </p:txBody>
      </p:sp>
      <p:grpSp>
        <p:nvGrpSpPr>
          <p:cNvPr id="3" name="Gruppo 2"/>
          <p:cNvGrpSpPr/>
          <p:nvPr/>
        </p:nvGrpSpPr>
        <p:grpSpPr>
          <a:xfrm>
            <a:off x="5494116" y="2683127"/>
            <a:ext cx="4907113" cy="3746044"/>
            <a:chOff x="3905962" y="1345004"/>
            <a:chExt cx="5265238" cy="4675200"/>
          </a:xfrm>
        </p:grpSpPr>
        <p:pic>
          <p:nvPicPr>
            <p:cNvPr id="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05962" y="1345004"/>
              <a:ext cx="5265238" cy="467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6" name="Text Box 61"/>
            <p:cNvSpPr txBox="1">
              <a:spLocks noChangeArrowheads="1"/>
            </p:cNvSpPr>
            <p:nvPr/>
          </p:nvSpPr>
          <p:spPr bwMode="auto">
            <a:xfrm>
              <a:off x="4220195" y="1492635"/>
              <a:ext cx="2141245" cy="46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err="1">
                  <a:latin typeface="+mj-lt"/>
                  <a:cs typeface="Arial" charset="0"/>
                </a:rPr>
                <a:t>Sadeh</a:t>
              </a:r>
              <a:r>
                <a:rPr lang="en-US" sz="1800" dirty="0">
                  <a:latin typeface="+mj-lt"/>
                  <a:cs typeface="Arial" charset="0"/>
                </a:rPr>
                <a:t> et al., 2009</a:t>
              </a:r>
            </a:p>
          </p:txBody>
        </p:sp>
      </p:grpSp>
      <p:sp>
        <p:nvSpPr>
          <p:cNvPr id="2" name="CasellaDiTesto 1"/>
          <p:cNvSpPr txBox="1"/>
          <p:nvPr/>
        </p:nvSpPr>
        <p:spPr>
          <a:xfrm>
            <a:off x="1721548" y="4"/>
            <a:ext cx="3862511" cy="646331"/>
          </a:xfrm>
          <a:prstGeom prst="rect">
            <a:avLst/>
          </a:prstGeom>
          <a:noFill/>
        </p:spPr>
        <p:txBody>
          <a:bodyPr wrap="square" rtlCol="0">
            <a:spAutoFit/>
          </a:bodyPr>
          <a:lstStyle/>
          <a:p>
            <a:r>
              <a:rPr lang="it-IT" sz="3600" b="1" dirty="0">
                <a:solidFill>
                  <a:srgbClr val="000000"/>
                </a:solidFill>
                <a:latin typeface="+mj-lt"/>
              </a:rPr>
              <a:t>SLEEP DURATION</a:t>
            </a:r>
          </a:p>
        </p:txBody>
      </p:sp>
      <p:pic>
        <p:nvPicPr>
          <p:cNvPr id="10"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34855" y="3510044"/>
            <a:ext cx="3647288" cy="2369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3"/>
          <p:cNvSpPr>
            <a:spLocks noChangeArrowheads="1"/>
          </p:cNvSpPr>
          <p:nvPr/>
        </p:nvSpPr>
        <p:spPr bwMode="auto">
          <a:xfrm>
            <a:off x="2110173" y="5104302"/>
            <a:ext cx="1693384" cy="369332"/>
          </a:xfrm>
          <a:prstGeom prst="rect">
            <a:avLst/>
          </a:prstGeom>
          <a:noFill/>
          <a:ln w="9525" algn="ctr">
            <a:noFill/>
            <a:miter lim="800000"/>
            <a:headEnd/>
            <a:tailEnd/>
          </a:ln>
        </p:spPr>
        <p:txBody>
          <a:bodyPr wrap="square">
            <a:spAutoFit/>
          </a:bodyPr>
          <a:lstStyle/>
          <a:p>
            <a:pPr eaLnBrk="0" hangingPunct="0"/>
            <a:r>
              <a:rPr lang="en-US" dirty="0">
                <a:solidFill>
                  <a:srgbClr val="000000"/>
                </a:solidFill>
                <a:latin typeface="+mj-lt"/>
              </a:rPr>
              <a:t>Blair et al. 2012</a:t>
            </a:r>
            <a:endParaRPr lang="it-IT" dirty="0">
              <a:solidFill>
                <a:srgbClr val="000000"/>
              </a:solidFill>
              <a:latin typeface="+mj-lt"/>
            </a:endParaRPr>
          </a:p>
        </p:txBody>
      </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6898" y="52379"/>
            <a:ext cx="4971229" cy="25140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61"/>
          <p:cNvSpPr txBox="1">
            <a:spLocks noChangeArrowheads="1"/>
          </p:cNvSpPr>
          <p:nvPr/>
        </p:nvSpPr>
        <p:spPr bwMode="auto">
          <a:xfrm>
            <a:off x="7691853" y="414095"/>
            <a:ext cx="2598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dirty="0" err="1">
                <a:latin typeface="+mj-lt"/>
                <a:cs typeface="Arial" charset="0"/>
              </a:rPr>
              <a:t>Galland</a:t>
            </a:r>
            <a:r>
              <a:rPr lang="en-US" sz="1800" dirty="0">
                <a:latin typeface="+mj-lt"/>
                <a:cs typeface="Arial" charset="0"/>
              </a:rPr>
              <a:t> et al., 2012</a:t>
            </a:r>
          </a:p>
        </p:txBody>
      </p:sp>
    </p:spTree>
    <p:extLst>
      <p:ext uri="{BB962C8B-B14F-4D97-AF65-F5344CB8AC3E}">
        <p14:creationId xmlns:p14="http://schemas.microsoft.com/office/powerpoint/2010/main" val="411070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3916363" y="1025525"/>
            <a:ext cx="8275637" cy="5430838"/>
          </a:xfrm>
        </p:spPr>
        <p:txBody>
          <a:bodyPr rtlCol="0">
            <a:normAutofit/>
          </a:bodyPr>
          <a:lstStyle/>
          <a:p>
            <a:pPr marL="274320" indent="-274320">
              <a:buFont typeface="Symbol" pitchFamily="18" charset="2"/>
              <a:buChar char=""/>
              <a:defRPr/>
            </a:pPr>
            <a:r>
              <a:rPr lang="en-US" dirty="0">
                <a:latin typeface="Calibri" charset="0"/>
              </a:rPr>
              <a:t>690.747 bambini di 20 </a:t>
            </a:r>
            <a:r>
              <a:rPr lang="en-US" dirty="0" err="1">
                <a:latin typeface="Calibri" charset="0"/>
              </a:rPr>
              <a:t>paesi</a:t>
            </a:r>
            <a:r>
              <a:rPr lang="en-US" dirty="0">
                <a:latin typeface="Calibri" charset="0"/>
              </a:rPr>
              <a:t>, dal 1905 al 2008.</a:t>
            </a:r>
          </a:p>
          <a:p>
            <a:pPr marL="274320" indent="-274320">
              <a:buFont typeface="Symbol" pitchFamily="18" charset="2"/>
              <a:buChar char=""/>
              <a:defRPr/>
            </a:pPr>
            <a:r>
              <a:rPr lang="en-US" dirty="0" err="1">
                <a:latin typeface="Calibri" charset="0"/>
              </a:rPr>
              <a:t>Questo</a:t>
            </a:r>
            <a:r>
              <a:rPr lang="en-US" dirty="0">
                <a:latin typeface="Calibri" charset="0"/>
              </a:rPr>
              <a:t> studio ha </a:t>
            </a:r>
            <a:r>
              <a:rPr lang="en-US" dirty="0" err="1">
                <a:latin typeface="Calibri" charset="0"/>
              </a:rPr>
              <a:t>identificato</a:t>
            </a:r>
            <a:r>
              <a:rPr lang="en-US" dirty="0">
                <a:latin typeface="Calibri" charset="0"/>
              </a:rPr>
              <a:t> un </a:t>
            </a:r>
            <a:r>
              <a:rPr lang="en-US" b="1" dirty="0" err="1">
                <a:latin typeface="Calibri" charset="0"/>
              </a:rPr>
              <a:t>declino</a:t>
            </a:r>
            <a:r>
              <a:rPr lang="en-US" b="1" dirty="0">
                <a:latin typeface="Calibri" charset="0"/>
              </a:rPr>
              <a:t> </a:t>
            </a:r>
            <a:r>
              <a:rPr lang="en-US" b="1" dirty="0" err="1">
                <a:latin typeface="Calibri" charset="0"/>
              </a:rPr>
              <a:t>secolare</a:t>
            </a:r>
            <a:r>
              <a:rPr lang="en-US" b="1" dirty="0">
                <a:latin typeface="Calibri" charset="0"/>
              </a:rPr>
              <a:t> di 0,75 </a:t>
            </a:r>
            <a:r>
              <a:rPr lang="en-US" b="1" dirty="0" err="1">
                <a:latin typeface="Calibri" charset="0"/>
              </a:rPr>
              <a:t>minuti</a:t>
            </a:r>
            <a:r>
              <a:rPr lang="en-US" b="1" dirty="0">
                <a:latin typeface="Calibri" charset="0"/>
              </a:rPr>
              <a:t> </a:t>
            </a:r>
            <a:r>
              <a:rPr lang="en-US" b="1" dirty="0" err="1">
                <a:latin typeface="Calibri" charset="0"/>
              </a:rPr>
              <a:t>all'anno</a:t>
            </a:r>
            <a:r>
              <a:rPr lang="en-US" dirty="0">
                <a:latin typeface="Calibri" charset="0"/>
              </a:rPr>
              <a:t> </a:t>
            </a:r>
            <a:r>
              <a:rPr lang="en-US" dirty="0" err="1">
                <a:latin typeface="Calibri" charset="0"/>
              </a:rPr>
              <a:t>nella</a:t>
            </a:r>
            <a:r>
              <a:rPr lang="en-US" dirty="0">
                <a:latin typeface="Calibri" charset="0"/>
              </a:rPr>
              <a:t> </a:t>
            </a:r>
            <a:r>
              <a:rPr lang="en-US" dirty="0" err="1">
                <a:latin typeface="Calibri" charset="0"/>
              </a:rPr>
              <a:t>durata</a:t>
            </a:r>
            <a:r>
              <a:rPr lang="en-US" dirty="0">
                <a:latin typeface="Calibri" charset="0"/>
              </a:rPr>
              <a:t> del </a:t>
            </a:r>
            <a:r>
              <a:rPr lang="en-US" dirty="0" err="1">
                <a:latin typeface="Calibri" charset="0"/>
              </a:rPr>
              <a:t>sonno</a:t>
            </a:r>
            <a:r>
              <a:rPr lang="en-US" dirty="0">
                <a:latin typeface="Calibri" charset="0"/>
              </a:rPr>
              <a:t> </a:t>
            </a:r>
            <a:r>
              <a:rPr lang="en-US" dirty="0" err="1">
                <a:latin typeface="Calibri" charset="0"/>
              </a:rPr>
              <a:t>dei</a:t>
            </a:r>
            <a:r>
              <a:rPr lang="en-US" dirty="0">
                <a:latin typeface="Calibri" charset="0"/>
              </a:rPr>
              <a:t> bambini </a:t>
            </a:r>
            <a:r>
              <a:rPr lang="en-US" dirty="0" err="1">
                <a:latin typeface="Calibri" charset="0"/>
              </a:rPr>
              <a:t>negli</a:t>
            </a:r>
            <a:r>
              <a:rPr lang="en-US" dirty="0">
                <a:latin typeface="Calibri" charset="0"/>
              </a:rPr>
              <a:t> </a:t>
            </a:r>
            <a:r>
              <a:rPr lang="en-US" dirty="0" err="1">
                <a:latin typeface="Calibri" charset="0"/>
              </a:rPr>
              <a:t>ultimi</a:t>
            </a:r>
            <a:r>
              <a:rPr lang="en-US" dirty="0">
                <a:latin typeface="Calibri" charset="0"/>
              </a:rPr>
              <a:t> 100 </a:t>
            </a:r>
            <a:r>
              <a:rPr lang="en-US" dirty="0" err="1">
                <a:latin typeface="Calibri" charset="0"/>
              </a:rPr>
              <a:t>anni</a:t>
            </a:r>
            <a:r>
              <a:rPr lang="en-US" dirty="0">
                <a:latin typeface="Calibri" charset="0"/>
              </a:rPr>
              <a:t> (</a:t>
            </a:r>
            <a:r>
              <a:rPr lang="en-US" dirty="0" err="1">
                <a:latin typeface="Calibri" charset="0"/>
              </a:rPr>
              <a:t>più</a:t>
            </a:r>
            <a:r>
              <a:rPr lang="en-US" dirty="0">
                <a:latin typeface="Calibri" charset="0"/>
              </a:rPr>
              <a:t> di 1 </a:t>
            </a:r>
            <a:r>
              <a:rPr lang="en-US" dirty="0" err="1">
                <a:latin typeface="Calibri" charset="0"/>
              </a:rPr>
              <a:t>ora</a:t>
            </a:r>
            <a:r>
              <a:rPr lang="en-US" dirty="0">
                <a:latin typeface="Calibri" charset="0"/>
              </a:rPr>
              <a:t> a </a:t>
            </a:r>
            <a:r>
              <a:rPr lang="en-US" dirty="0" err="1">
                <a:latin typeface="Calibri" charset="0"/>
              </a:rPr>
              <a:t>notte</a:t>
            </a:r>
            <a:r>
              <a:rPr lang="en-US" dirty="0">
                <a:latin typeface="Calibri" charset="0"/>
              </a:rPr>
              <a:t>).</a:t>
            </a:r>
          </a:p>
          <a:p>
            <a:pPr marL="274320" indent="-274320">
              <a:buFont typeface="Symbol" pitchFamily="18" charset="2"/>
              <a:buChar char=""/>
              <a:defRPr/>
            </a:pPr>
            <a:r>
              <a:rPr lang="en-US" dirty="0">
                <a:latin typeface="Calibri" charset="0"/>
              </a:rPr>
              <a:t>Il </a:t>
            </a:r>
            <a:r>
              <a:rPr lang="en-US" dirty="0" err="1">
                <a:latin typeface="Calibri" charset="0"/>
              </a:rPr>
              <a:t>più</a:t>
            </a:r>
            <a:r>
              <a:rPr lang="en-US" dirty="0">
                <a:latin typeface="Calibri" charset="0"/>
              </a:rPr>
              <a:t> </a:t>
            </a:r>
            <a:r>
              <a:rPr lang="en-US" dirty="0" err="1">
                <a:latin typeface="Calibri" charset="0"/>
              </a:rPr>
              <a:t>grande</a:t>
            </a:r>
            <a:r>
              <a:rPr lang="en-US" dirty="0">
                <a:latin typeface="Calibri" charset="0"/>
              </a:rPr>
              <a:t> </a:t>
            </a:r>
            <a:r>
              <a:rPr lang="en-US" dirty="0" err="1">
                <a:latin typeface="Calibri" charset="0"/>
              </a:rPr>
              <a:t>tasso</a:t>
            </a:r>
            <a:r>
              <a:rPr lang="en-US" dirty="0">
                <a:latin typeface="Calibri" charset="0"/>
              </a:rPr>
              <a:t> di </a:t>
            </a:r>
            <a:r>
              <a:rPr lang="en-US" dirty="0" err="1">
                <a:latin typeface="Calibri" charset="0"/>
              </a:rPr>
              <a:t>declino</a:t>
            </a:r>
            <a:r>
              <a:rPr lang="en-US" dirty="0">
                <a:latin typeface="Calibri" charset="0"/>
              </a:rPr>
              <a:t> del </a:t>
            </a:r>
            <a:r>
              <a:rPr lang="en-US" dirty="0" err="1">
                <a:latin typeface="Calibri" charset="0"/>
              </a:rPr>
              <a:t>sonno</a:t>
            </a:r>
            <a:r>
              <a:rPr lang="en-US" dirty="0">
                <a:latin typeface="Calibri" charset="0"/>
              </a:rPr>
              <a:t> </a:t>
            </a:r>
            <a:r>
              <a:rPr lang="en-US" dirty="0" err="1">
                <a:latin typeface="Calibri" charset="0"/>
              </a:rPr>
              <a:t>si</a:t>
            </a:r>
            <a:r>
              <a:rPr lang="en-US" dirty="0">
                <a:latin typeface="Calibri" charset="0"/>
              </a:rPr>
              <a:t> </a:t>
            </a:r>
            <a:r>
              <a:rPr lang="en-US" dirty="0" err="1">
                <a:latin typeface="Calibri" charset="0"/>
              </a:rPr>
              <a:t>è</a:t>
            </a:r>
            <a:r>
              <a:rPr lang="en-US" dirty="0">
                <a:latin typeface="Calibri" charset="0"/>
              </a:rPr>
              <a:t> </a:t>
            </a:r>
            <a:r>
              <a:rPr lang="en-US" dirty="0" err="1">
                <a:latin typeface="Calibri" charset="0"/>
              </a:rPr>
              <a:t>verificato</a:t>
            </a:r>
            <a:r>
              <a:rPr lang="en-US" dirty="0">
                <a:latin typeface="Calibri" charset="0"/>
              </a:rPr>
              <a:t> per </a:t>
            </a:r>
            <a:r>
              <a:rPr lang="en-US" dirty="0" err="1">
                <a:latin typeface="Calibri" charset="0"/>
              </a:rPr>
              <a:t>i</a:t>
            </a:r>
            <a:r>
              <a:rPr lang="en-US" dirty="0">
                <a:latin typeface="Calibri" charset="0"/>
              </a:rPr>
              <a:t> </a:t>
            </a:r>
            <a:r>
              <a:rPr lang="en-US" b="1" dirty="0">
                <a:latin typeface="Calibri" charset="0"/>
              </a:rPr>
              <a:t>bambini </a:t>
            </a:r>
            <a:r>
              <a:rPr lang="en-US" b="1" dirty="0" err="1">
                <a:latin typeface="Calibri" charset="0"/>
              </a:rPr>
              <a:t>più</a:t>
            </a:r>
            <a:r>
              <a:rPr lang="en-US" b="1" dirty="0">
                <a:latin typeface="Calibri" charset="0"/>
              </a:rPr>
              <a:t> </a:t>
            </a:r>
            <a:r>
              <a:rPr lang="en-US" b="1" dirty="0" err="1">
                <a:latin typeface="Calibri" charset="0"/>
              </a:rPr>
              <a:t>grandi</a:t>
            </a:r>
            <a:r>
              <a:rPr lang="en-US" b="1" dirty="0">
                <a:latin typeface="Calibri" charset="0"/>
              </a:rPr>
              <a:t>, </a:t>
            </a:r>
            <a:r>
              <a:rPr lang="en-US" b="1" dirty="0" err="1">
                <a:latin typeface="Calibri" charset="0"/>
              </a:rPr>
              <a:t>maschi</a:t>
            </a:r>
            <a:r>
              <a:rPr lang="en-US" b="1" dirty="0">
                <a:latin typeface="Calibri" charset="0"/>
              </a:rPr>
              <a:t> </a:t>
            </a:r>
            <a:r>
              <a:rPr lang="en-US" b="1" dirty="0" err="1">
                <a:latin typeface="Calibri" charset="0"/>
              </a:rPr>
              <a:t>nei</a:t>
            </a:r>
            <a:r>
              <a:rPr lang="en-US" b="1" dirty="0">
                <a:latin typeface="Calibri" charset="0"/>
              </a:rPr>
              <a:t> </a:t>
            </a:r>
            <a:r>
              <a:rPr lang="en-US" b="1" dirty="0" err="1">
                <a:latin typeface="Calibri" charset="0"/>
              </a:rPr>
              <a:t>giorni</a:t>
            </a:r>
            <a:r>
              <a:rPr lang="en-US" b="1" dirty="0">
                <a:latin typeface="Calibri" charset="0"/>
              </a:rPr>
              <a:t> di </a:t>
            </a:r>
            <a:r>
              <a:rPr lang="en-US" b="1" dirty="0" err="1">
                <a:latin typeface="Calibri" charset="0"/>
              </a:rPr>
              <a:t>scuola</a:t>
            </a:r>
            <a:r>
              <a:rPr lang="en-US" b="1" dirty="0">
                <a:latin typeface="Calibri" charset="0"/>
              </a:rPr>
              <a:t>.</a:t>
            </a:r>
          </a:p>
          <a:p>
            <a:pPr marL="274320" indent="-274320">
              <a:buFont typeface="Symbol" pitchFamily="18" charset="2"/>
              <a:buChar char=""/>
              <a:defRPr/>
            </a:pPr>
            <a:r>
              <a:rPr lang="en-US" dirty="0">
                <a:latin typeface="Calibri" charset="0"/>
              </a:rPr>
              <a:t>Le </a:t>
            </a:r>
            <a:r>
              <a:rPr lang="en-US" dirty="0" err="1">
                <a:latin typeface="Calibri" charset="0"/>
              </a:rPr>
              <a:t>analisi</a:t>
            </a:r>
            <a:r>
              <a:rPr lang="en-US" dirty="0">
                <a:latin typeface="Calibri" charset="0"/>
              </a:rPr>
              <a:t> </a:t>
            </a:r>
            <a:r>
              <a:rPr lang="en-US" dirty="0" err="1">
                <a:latin typeface="Calibri" charset="0"/>
              </a:rPr>
              <a:t>regionali</a:t>
            </a:r>
            <a:r>
              <a:rPr lang="en-US" dirty="0">
                <a:latin typeface="Calibri" charset="0"/>
              </a:rPr>
              <a:t> </a:t>
            </a:r>
            <a:r>
              <a:rPr lang="en-US" dirty="0" err="1">
                <a:latin typeface="Calibri" charset="0"/>
              </a:rPr>
              <a:t>hanno</a:t>
            </a:r>
            <a:r>
              <a:rPr lang="en-US" dirty="0">
                <a:latin typeface="Calibri" charset="0"/>
              </a:rPr>
              <a:t> </a:t>
            </a:r>
            <a:r>
              <a:rPr lang="en-US" dirty="0" err="1">
                <a:latin typeface="Calibri" charset="0"/>
              </a:rPr>
              <a:t>indicato</a:t>
            </a:r>
            <a:r>
              <a:rPr lang="en-US" dirty="0">
                <a:latin typeface="Calibri" charset="0"/>
              </a:rPr>
              <a:t> un </a:t>
            </a:r>
            <a:r>
              <a:rPr lang="en-US" dirty="0" err="1">
                <a:latin typeface="Calibri" charset="0"/>
              </a:rPr>
              <a:t>calo</a:t>
            </a:r>
            <a:r>
              <a:rPr lang="en-US" dirty="0">
                <a:latin typeface="Calibri" charset="0"/>
              </a:rPr>
              <a:t> in Asia, Canada, </a:t>
            </a:r>
            <a:r>
              <a:rPr lang="en-US" dirty="0" err="1">
                <a:latin typeface="Calibri" charset="0"/>
              </a:rPr>
              <a:t>Stati</a:t>
            </a:r>
            <a:r>
              <a:rPr lang="en-US" dirty="0">
                <a:latin typeface="Calibri" charset="0"/>
              </a:rPr>
              <a:t> </a:t>
            </a:r>
            <a:r>
              <a:rPr lang="en-US" dirty="0" err="1">
                <a:latin typeface="Calibri" charset="0"/>
              </a:rPr>
              <a:t>Uniti</a:t>
            </a:r>
            <a:r>
              <a:rPr lang="en-US" dirty="0">
                <a:latin typeface="Calibri" charset="0"/>
              </a:rPr>
              <a:t> ed Europa</a:t>
            </a:r>
          </a:p>
          <a:p>
            <a:pPr marL="274320" indent="-274320">
              <a:buFont typeface="Symbol" pitchFamily="18" charset="2"/>
              <a:buChar char=""/>
              <a:defRPr/>
            </a:pPr>
            <a:r>
              <a:rPr lang="en-US" b="1" dirty="0" err="1">
                <a:latin typeface="Calibri" charset="0"/>
              </a:rPr>
              <a:t>L'Europa</a:t>
            </a:r>
            <a:r>
              <a:rPr lang="en-US" b="1" dirty="0">
                <a:latin typeface="Calibri" charset="0"/>
              </a:rPr>
              <a:t> (</a:t>
            </a:r>
            <a:r>
              <a:rPr lang="en-US" b="1" dirty="0" err="1">
                <a:latin typeface="Calibri" charset="0"/>
              </a:rPr>
              <a:t>escluso</a:t>
            </a:r>
            <a:r>
              <a:rPr lang="en-US" b="1" dirty="0">
                <a:latin typeface="Calibri" charset="0"/>
              </a:rPr>
              <a:t> </a:t>
            </a:r>
            <a:r>
              <a:rPr lang="en-US" b="1" dirty="0" err="1">
                <a:latin typeface="Calibri" charset="0"/>
              </a:rPr>
              <a:t>il</a:t>
            </a:r>
            <a:r>
              <a:rPr lang="en-US" b="1" dirty="0">
                <a:latin typeface="Calibri" charset="0"/>
              </a:rPr>
              <a:t> Regno </a:t>
            </a:r>
            <a:r>
              <a:rPr lang="en-US" b="1" dirty="0" err="1">
                <a:latin typeface="Calibri" charset="0"/>
              </a:rPr>
              <a:t>Unito</a:t>
            </a:r>
            <a:r>
              <a:rPr lang="en-US" b="1" dirty="0">
                <a:latin typeface="Calibri" charset="0"/>
              </a:rPr>
              <a:t> e la Scandinavia) ha </a:t>
            </a:r>
            <a:r>
              <a:rPr lang="en-US" b="1" dirty="0" err="1">
                <a:latin typeface="Calibri" charset="0"/>
              </a:rPr>
              <a:t>riscontrato</a:t>
            </a:r>
            <a:r>
              <a:rPr lang="en-US" b="1" dirty="0">
                <a:latin typeface="Calibri" charset="0"/>
              </a:rPr>
              <a:t> </a:t>
            </a:r>
            <a:r>
              <a:rPr lang="en-US" b="1" dirty="0" err="1">
                <a:latin typeface="Calibri" charset="0"/>
              </a:rPr>
              <a:t>il</a:t>
            </a:r>
            <a:r>
              <a:rPr lang="en-US" b="1" dirty="0">
                <a:latin typeface="Calibri" charset="0"/>
              </a:rPr>
              <a:t> </a:t>
            </a:r>
            <a:r>
              <a:rPr lang="en-US" b="1" dirty="0" err="1">
                <a:latin typeface="Calibri" charset="0"/>
              </a:rPr>
              <a:t>più</a:t>
            </a:r>
            <a:r>
              <a:rPr lang="en-US" b="1" dirty="0">
                <a:latin typeface="Calibri" charset="0"/>
              </a:rPr>
              <a:t> alto </a:t>
            </a:r>
            <a:r>
              <a:rPr lang="en-US" b="1" dirty="0" err="1">
                <a:latin typeface="Calibri" charset="0"/>
              </a:rPr>
              <a:t>tasso</a:t>
            </a:r>
            <a:r>
              <a:rPr lang="en-US" b="1" dirty="0">
                <a:latin typeface="Calibri" charset="0"/>
              </a:rPr>
              <a:t> di </a:t>
            </a:r>
            <a:r>
              <a:rPr lang="en-US" b="1" dirty="0" err="1">
                <a:latin typeface="Calibri" charset="0"/>
              </a:rPr>
              <a:t>declino</a:t>
            </a:r>
            <a:r>
              <a:rPr lang="en-US" b="1" dirty="0">
                <a:latin typeface="Calibri" charset="0"/>
              </a:rPr>
              <a:t>.</a:t>
            </a:r>
          </a:p>
        </p:txBody>
      </p:sp>
      <p:pic>
        <p:nvPicPr>
          <p:cNvPr id="9830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8427" y="22303"/>
            <a:ext cx="2851940" cy="6434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2" name="Gruppo 7"/>
          <p:cNvGrpSpPr>
            <a:grpSpLocks/>
          </p:cNvGrpSpPr>
          <p:nvPr/>
        </p:nvGrpSpPr>
        <p:grpSpPr bwMode="auto">
          <a:xfrm>
            <a:off x="3690449" y="31263"/>
            <a:ext cx="5738812" cy="866775"/>
            <a:chOff x="3061608" y="98926"/>
            <a:chExt cx="6082392" cy="855666"/>
          </a:xfrm>
          <a:effectLst>
            <a:outerShdw blurRad="50800" dist="38100" dir="5400000" algn="t" rotWithShape="0">
              <a:prstClr val="black">
                <a:alpha val="40000"/>
              </a:prstClr>
            </a:outerShdw>
          </a:effectLst>
        </p:grpSpPr>
        <p:pic>
          <p:nvPicPr>
            <p:cNvPr id="98308"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61608" y="98926"/>
              <a:ext cx="6082392" cy="8556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2828" y="597318"/>
              <a:ext cx="2247900" cy="257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85652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7EF1313-9A72-AA4B-82A2-97437DF4D56B}"/>
              </a:ext>
            </a:extLst>
          </p:cNvPr>
          <p:cNvPicPr>
            <a:picLocks noChangeAspect="1"/>
          </p:cNvPicPr>
          <p:nvPr/>
        </p:nvPicPr>
        <p:blipFill>
          <a:blip r:embed="rId4"/>
          <a:stretch>
            <a:fillRect/>
          </a:stretch>
        </p:blipFill>
        <p:spPr>
          <a:xfrm>
            <a:off x="234019" y="141688"/>
            <a:ext cx="7709210" cy="1302000"/>
          </a:xfrm>
          <a:prstGeom prst="rect">
            <a:avLst/>
          </a:prstGeom>
        </p:spPr>
      </p:pic>
      <p:pic>
        <p:nvPicPr>
          <p:cNvPr id="5" name="Immagine 4">
            <a:extLst>
              <a:ext uri="{FF2B5EF4-FFF2-40B4-BE49-F238E27FC236}">
                <a16:creationId xmlns:a16="http://schemas.microsoft.com/office/drawing/2014/main" id="{DA30FD68-2ED6-824C-B6A7-3DBBC5042E81}"/>
              </a:ext>
            </a:extLst>
          </p:cNvPr>
          <p:cNvPicPr>
            <a:picLocks noChangeAspect="1"/>
          </p:cNvPicPr>
          <p:nvPr/>
        </p:nvPicPr>
        <p:blipFill>
          <a:blip r:embed="rId5"/>
          <a:stretch>
            <a:fillRect/>
          </a:stretch>
        </p:blipFill>
        <p:spPr>
          <a:xfrm>
            <a:off x="6141842" y="428418"/>
            <a:ext cx="1801387" cy="304460"/>
          </a:xfrm>
          <a:prstGeom prst="rect">
            <a:avLst/>
          </a:prstGeom>
        </p:spPr>
      </p:pic>
      <p:pic>
        <p:nvPicPr>
          <p:cNvPr id="7" name="Immagine 6">
            <a:extLst>
              <a:ext uri="{FF2B5EF4-FFF2-40B4-BE49-F238E27FC236}">
                <a16:creationId xmlns:a16="http://schemas.microsoft.com/office/drawing/2014/main" id="{058506EC-ADA7-A54C-8842-848C45A456D9}"/>
              </a:ext>
            </a:extLst>
          </p:cNvPr>
          <p:cNvPicPr>
            <a:picLocks noChangeAspect="1"/>
          </p:cNvPicPr>
          <p:nvPr/>
        </p:nvPicPr>
        <p:blipFill>
          <a:blip r:embed="rId6"/>
          <a:stretch>
            <a:fillRect/>
          </a:stretch>
        </p:blipFill>
        <p:spPr>
          <a:xfrm>
            <a:off x="167268" y="1491209"/>
            <a:ext cx="5945767" cy="1937791"/>
          </a:xfrm>
          <a:prstGeom prst="rect">
            <a:avLst/>
          </a:prstGeom>
        </p:spPr>
      </p:pic>
      <p:sp>
        <p:nvSpPr>
          <p:cNvPr id="8" name="Rettangolo 7">
            <a:extLst>
              <a:ext uri="{FF2B5EF4-FFF2-40B4-BE49-F238E27FC236}">
                <a16:creationId xmlns:a16="http://schemas.microsoft.com/office/drawing/2014/main" id="{EE0F79F8-1021-C949-95AF-8E5D47D40ADB}"/>
              </a:ext>
            </a:extLst>
          </p:cNvPr>
          <p:cNvSpPr/>
          <p:nvPr/>
        </p:nvSpPr>
        <p:spPr>
          <a:xfrm>
            <a:off x="234018" y="3543417"/>
            <a:ext cx="6510053" cy="3046988"/>
          </a:xfrm>
          <a:prstGeom prst="rect">
            <a:avLst/>
          </a:prstGeom>
        </p:spPr>
        <p:txBody>
          <a:bodyPr wrap="square">
            <a:spAutoFit/>
          </a:bodyPr>
          <a:lstStyle/>
          <a:p>
            <a:r>
              <a:rPr lang="en-US" sz="2400" dirty="0">
                <a:solidFill>
                  <a:srgbClr val="2A2A2A"/>
                </a:solidFill>
                <a:latin typeface="+mj-lt"/>
              </a:rPr>
              <a:t>Le </a:t>
            </a:r>
            <a:r>
              <a:rPr lang="en-US" sz="2400" dirty="0" err="1">
                <a:solidFill>
                  <a:srgbClr val="2A2A2A"/>
                </a:solidFill>
                <a:latin typeface="+mj-lt"/>
              </a:rPr>
              <a:t>stime</a:t>
            </a:r>
            <a:r>
              <a:rPr lang="en-US" sz="2400" dirty="0">
                <a:solidFill>
                  <a:srgbClr val="2A2A2A"/>
                </a:solidFill>
                <a:latin typeface="+mj-lt"/>
              </a:rPr>
              <a:t> per la </a:t>
            </a:r>
            <a:r>
              <a:rPr lang="en-US" sz="2400" dirty="0" err="1">
                <a:solidFill>
                  <a:srgbClr val="2A2A2A"/>
                </a:solidFill>
                <a:latin typeface="+mj-lt"/>
              </a:rPr>
              <a:t>durata</a:t>
            </a:r>
            <a:r>
              <a:rPr lang="en-US" sz="2400" dirty="0">
                <a:solidFill>
                  <a:srgbClr val="2A2A2A"/>
                </a:solidFill>
                <a:latin typeface="+mj-lt"/>
              </a:rPr>
              <a:t> del </a:t>
            </a:r>
            <a:r>
              <a:rPr lang="en-US" sz="2400" dirty="0" err="1">
                <a:solidFill>
                  <a:srgbClr val="2A2A2A"/>
                </a:solidFill>
                <a:latin typeface="+mj-lt"/>
              </a:rPr>
              <a:t>sonno</a:t>
            </a:r>
            <a:r>
              <a:rPr lang="en-US" sz="2400" dirty="0">
                <a:solidFill>
                  <a:srgbClr val="2A2A2A"/>
                </a:solidFill>
                <a:latin typeface="+mj-lt"/>
              </a:rPr>
              <a:t> notturno </a:t>
            </a:r>
            <a:r>
              <a:rPr lang="en-US" sz="2400" dirty="0" err="1">
                <a:solidFill>
                  <a:srgbClr val="2A2A2A"/>
                </a:solidFill>
                <a:latin typeface="+mj-lt"/>
              </a:rPr>
              <a:t>erano</a:t>
            </a:r>
            <a:r>
              <a:rPr lang="en-US" sz="2400" dirty="0">
                <a:solidFill>
                  <a:srgbClr val="2A2A2A"/>
                </a:solidFill>
                <a:latin typeface="+mj-lt"/>
              </a:rPr>
              <a:t> </a:t>
            </a:r>
          </a:p>
          <a:p>
            <a:pPr marL="800100" lvl="1" indent="-342900">
              <a:buFont typeface="Arial" panose="020B0604020202020204" pitchFamily="34" charset="0"/>
              <a:buChar char="•"/>
            </a:pPr>
            <a:r>
              <a:rPr lang="en-US" sz="2400" b="1" dirty="0">
                <a:solidFill>
                  <a:srgbClr val="2A2A2A"/>
                </a:solidFill>
                <a:latin typeface="+mj-lt"/>
              </a:rPr>
              <a:t>9,68 ore </a:t>
            </a:r>
            <a:r>
              <a:rPr lang="en-US" sz="2400" dirty="0">
                <a:solidFill>
                  <a:srgbClr val="2A2A2A"/>
                </a:solidFill>
                <a:latin typeface="+mj-lt"/>
              </a:rPr>
              <a:t>a </a:t>
            </a:r>
            <a:r>
              <a:rPr lang="en-US" sz="2400" b="1" dirty="0">
                <a:solidFill>
                  <a:srgbClr val="2A2A2A"/>
                </a:solidFill>
                <a:latin typeface="+mj-lt"/>
              </a:rPr>
              <a:t>3-5 anni (NSF =10-13h)</a:t>
            </a:r>
          </a:p>
          <a:p>
            <a:pPr marL="800100" lvl="1" indent="-342900">
              <a:buFont typeface="Arial" panose="020B0604020202020204" pitchFamily="34" charset="0"/>
              <a:buChar char="•"/>
            </a:pPr>
            <a:r>
              <a:rPr lang="en-US" sz="2400" b="1" dirty="0">
                <a:solidFill>
                  <a:srgbClr val="C00000"/>
                </a:solidFill>
                <a:latin typeface="+mj-lt"/>
              </a:rPr>
              <a:t>8,88 ore </a:t>
            </a:r>
            <a:r>
              <a:rPr lang="en-US" sz="2400" dirty="0">
                <a:solidFill>
                  <a:srgbClr val="2A2A2A"/>
                </a:solidFill>
                <a:latin typeface="+mj-lt"/>
              </a:rPr>
              <a:t>a </a:t>
            </a:r>
            <a:r>
              <a:rPr lang="en-US" sz="2400" b="1" dirty="0">
                <a:solidFill>
                  <a:srgbClr val="C00000"/>
                </a:solidFill>
                <a:latin typeface="+mj-lt"/>
              </a:rPr>
              <a:t>6-8 anni </a:t>
            </a:r>
            <a:r>
              <a:rPr lang="en-US" sz="2400" b="1" dirty="0">
                <a:latin typeface="+mj-lt"/>
              </a:rPr>
              <a:t>(NSF = 9–11)</a:t>
            </a:r>
          </a:p>
          <a:p>
            <a:pPr marL="800100" lvl="1" indent="-342900">
              <a:buFont typeface="Arial" panose="020B0604020202020204" pitchFamily="34" charset="0"/>
              <a:buChar char="•"/>
            </a:pPr>
            <a:r>
              <a:rPr lang="en-US" sz="2400" b="1" dirty="0">
                <a:solidFill>
                  <a:srgbClr val="00B050"/>
                </a:solidFill>
                <a:latin typeface="+mj-lt"/>
              </a:rPr>
              <a:t>8,85 ore </a:t>
            </a:r>
            <a:r>
              <a:rPr lang="en-US" sz="2400" dirty="0">
                <a:solidFill>
                  <a:srgbClr val="2A2A2A"/>
                </a:solidFill>
                <a:latin typeface="+mj-lt"/>
              </a:rPr>
              <a:t>a </a:t>
            </a:r>
            <a:r>
              <a:rPr lang="en-US" sz="2400" b="1" dirty="0">
                <a:solidFill>
                  <a:srgbClr val="00B050"/>
                </a:solidFill>
                <a:latin typeface="+mj-lt"/>
              </a:rPr>
              <a:t>9-11 anni </a:t>
            </a:r>
            <a:r>
              <a:rPr lang="en-US" sz="2400" b="1" dirty="0"/>
              <a:t>(NSF = 9–11)</a:t>
            </a:r>
            <a:endParaRPr lang="en-US" sz="2400" dirty="0">
              <a:latin typeface="+mj-lt"/>
            </a:endParaRPr>
          </a:p>
          <a:p>
            <a:pPr marL="800100" lvl="1" indent="-342900">
              <a:buFont typeface="Arial" panose="020B0604020202020204" pitchFamily="34" charset="0"/>
              <a:buChar char="•"/>
            </a:pPr>
            <a:r>
              <a:rPr lang="en-US" sz="2400" b="1" dirty="0">
                <a:solidFill>
                  <a:srgbClr val="00B0F0"/>
                </a:solidFill>
                <a:latin typeface="+mj-lt"/>
              </a:rPr>
              <a:t>8,05 ore </a:t>
            </a:r>
            <a:r>
              <a:rPr lang="en-US" sz="2400" dirty="0">
                <a:solidFill>
                  <a:srgbClr val="2A2A2A"/>
                </a:solidFill>
                <a:latin typeface="+mj-lt"/>
              </a:rPr>
              <a:t>a </a:t>
            </a:r>
            <a:r>
              <a:rPr lang="en-US" sz="2400" b="1" dirty="0">
                <a:solidFill>
                  <a:srgbClr val="00B0F0"/>
                </a:solidFill>
                <a:latin typeface="+mj-lt"/>
              </a:rPr>
              <a:t>12-14 anni </a:t>
            </a:r>
            <a:r>
              <a:rPr lang="en-US" sz="2400" b="1" dirty="0"/>
              <a:t>(NSF = 9–10)</a:t>
            </a:r>
            <a:endParaRPr lang="en-US" sz="2400" dirty="0">
              <a:latin typeface="+mj-lt"/>
            </a:endParaRPr>
          </a:p>
          <a:p>
            <a:pPr marL="800100" lvl="1" indent="-342900">
              <a:buFont typeface="Arial" panose="020B0604020202020204" pitchFamily="34" charset="0"/>
              <a:buChar char="•"/>
            </a:pPr>
            <a:r>
              <a:rPr lang="en-US" sz="2400" b="1" dirty="0">
                <a:solidFill>
                  <a:schemeClr val="accent6"/>
                </a:solidFill>
                <a:latin typeface="+mj-lt"/>
              </a:rPr>
              <a:t>7,40 ore </a:t>
            </a:r>
            <a:r>
              <a:rPr lang="en-US" sz="2400" dirty="0">
                <a:solidFill>
                  <a:srgbClr val="2A2A2A"/>
                </a:solidFill>
                <a:latin typeface="+mj-lt"/>
              </a:rPr>
              <a:t>a </a:t>
            </a:r>
            <a:r>
              <a:rPr lang="en-US" sz="2400" b="1" dirty="0">
                <a:solidFill>
                  <a:schemeClr val="accent6"/>
                </a:solidFill>
                <a:latin typeface="+mj-lt"/>
              </a:rPr>
              <a:t>15-18 anni</a:t>
            </a:r>
            <a:r>
              <a:rPr lang="en-US" sz="2400" dirty="0">
                <a:solidFill>
                  <a:srgbClr val="2A2A2A"/>
                </a:solidFill>
                <a:latin typeface="+mj-lt"/>
              </a:rPr>
              <a:t> </a:t>
            </a:r>
            <a:r>
              <a:rPr lang="en-US" sz="2400" b="1" dirty="0">
                <a:solidFill>
                  <a:srgbClr val="2A2A2A"/>
                </a:solidFill>
                <a:latin typeface="+mj-lt"/>
              </a:rPr>
              <a:t>(NSF =8-10)</a:t>
            </a:r>
          </a:p>
          <a:p>
            <a:r>
              <a:rPr lang="it-IT" sz="2400" dirty="0">
                <a:solidFill>
                  <a:srgbClr val="2A2A2A"/>
                </a:solidFill>
              </a:rPr>
              <a:t>al di sotto delle linee guida raccomandate AASM e NSF</a:t>
            </a:r>
            <a:endParaRPr lang="en-US" sz="2400" dirty="0">
              <a:solidFill>
                <a:srgbClr val="2A2A2A"/>
              </a:solidFill>
              <a:latin typeface="+mj-lt"/>
            </a:endParaRPr>
          </a:p>
        </p:txBody>
      </p:sp>
      <p:pic>
        <p:nvPicPr>
          <p:cNvPr id="10" name="Picture 7" descr="Cover">
            <a:extLst>
              <a:ext uri="{FF2B5EF4-FFF2-40B4-BE49-F238E27FC236}">
                <a16:creationId xmlns:a16="http://schemas.microsoft.com/office/drawing/2014/main" id="{EC46FC5A-7F7C-414A-8CF3-64D2CE8394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7910" y="1611542"/>
            <a:ext cx="5439621" cy="387485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9506392-BE7F-DE42-B1DB-8E0A37D240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76390472"/>
      </p:ext>
    </p:extLst>
  </p:cSld>
  <p:clrMapOvr>
    <a:masterClrMapping/>
  </p:clrMapOvr>
  <mc:AlternateContent xmlns:mc="http://schemas.openxmlformats.org/markup-compatibility/2006" xmlns:p14="http://schemas.microsoft.com/office/powerpoint/2010/main">
    <mc:Choice Requires="p14">
      <p:transition spd="slow" p14:dur="2000" advTm="33863"/>
    </mc:Choice>
    <mc:Fallback xmlns="">
      <p:transition spd="slow" advTm="3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7" descr="Cover">
            <a:extLst>
              <a:ext uri="{FF2B5EF4-FFF2-40B4-BE49-F238E27FC236}">
                <a16:creationId xmlns:a16="http://schemas.microsoft.com/office/drawing/2014/main" id="{1F662A0C-67B9-1643-B083-F19CE4FD0D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2118" y="1687339"/>
            <a:ext cx="6657278" cy="474224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AF35D2A3-0BA2-874F-B150-AA002A572E09}"/>
              </a:ext>
            </a:extLst>
          </p:cNvPr>
          <p:cNvPicPr>
            <a:picLocks noChangeAspect="1"/>
          </p:cNvPicPr>
          <p:nvPr/>
        </p:nvPicPr>
        <p:blipFill>
          <a:blip r:embed="rId3"/>
          <a:stretch>
            <a:fillRect/>
          </a:stretch>
        </p:blipFill>
        <p:spPr>
          <a:xfrm>
            <a:off x="234019" y="141688"/>
            <a:ext cx="7709210" cy="1302000"/>
          </a:xfrm>
          <a:prstGeom prst="rect">
            <a:avLst/>
          </a:prstGeom>
        </p:spPr>
      </p:pic>
      <p:pic>
        <p:nvPicPr>
          <p:cNvPr id="5" name="Immagine 4">
            <a:extLst>
              <a:ext uri="{FF2B5EF4-FFF2-40B4-BE49-F238E27FC236}">
                <a16:creationId xmlns:a16="http://schemas.microsoft.com/office/drawing/2014/main" id="{CF276763-BD13-1845-8AAC-64C76F2044FA}"/>
              </a:ext>
            </a:extLst>
          </p:cNvPr>
          <p:cNvPicPr>
            <a:picLocks noChangeAspect="1"/>
          </p:cNvPicPr>
          <p:nvPr/>
        </p:nvPicPr>
        <p:blipFill>
          <a:blip r:embed="rId4"/>
          <a:stretch>
            <a:fillRect/>
          </a:stretch>
        </p:blipFill>
        <p:spPr>
          <a:xfrm>
            <a:off x="6141842" y="428418"/>
            <a:ext cx="1801387" cy="304460"/>
          </a:xfrm>
          <a:prstGeom prst="rect">
            <a:avLst/>
          </a:prstGeom>
        </p:spPr>
      </p:pic>
    </p:spTree>
    <p:extLst>
      <p:ext uri="{BB962C8B-B14F-4D97-AF65-F5344CB8AC3E}">
        <p14:creationId xmlns:p14="http://schemas.microsoft.com/office/powerpoint/2010/main" val="646915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Segnaposto contenuto 10"/>
          <p:cNvGraphicFramePr>
            <a:graphicFrameLocks noGrp="1"/>
          </p:cNvGraphicFramePr>
          <p:nvPr>
            <p:ph idx="1"/>
          </p:nvPr>
        </p:nvGraphicFramePr>
        <p:xfrm>
          <a:off x="1674472" y="272956"/>
          <a:ext cx="4236334" cy="3261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ma 12"/>
          <p:cNvGraphicFramePr/>
          <p:nvPr/>
        </p:nvGraphicFramePr>
        <p:xfrm>
          <a:off x="6123296" y="272955"/>
          <a:ext cx="4476464" cy="32345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Diagramma 13"/>
          <p:cNvGraphicFramePr/>
          <p:nvPr/>
        </p:nvGraphicFramePr>
        <p:xfrm>
          <a:off x="1703840" y="3657601"/>
          <a:ext cx="4244191" cy="30161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5" name="Diagramma 14"/>
          <p:cNvGraphicFramePr/>
          <p:nvPr/>
        </p:nvGraphicFramePr>
        <p:xfrm>
          <a:off x="6136942" y="3712190"/>
          <a:ext cx="4476467" cy="293427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3717572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graphicEl>
                                              <a:dgm id="{CE9E0404-15FA-45C5-B8D3-3B9B67FCCDB6}"/>
                                            </p:graphicEl>
                                          </p:spTgt>
                                        </p:tgtEl>
                                        <p:attrNameLst>
                                          <p:attrName>style.visibility</p:attrName>
                                        </p:attrNameLst>
                                      </p:cBhvr>
                                      <p:to>
                                        <p:strVal val="visible"/>
                                      </p:to>
                                    </p:set>
                                    <p:anim calcmode="lin" valueType="num">
                                      <p:cBhvr additive="base">
                                        <p:cTn id="7" dur="500" fill="hold"/>
                                        <p:tgtEl>
                                          <p:spTgt spid="13">
                                            <p:graphicEl>
                                              <a:dgm id="{CE9E0404-15FA-45C5-B8D3-3B9B67FCCDB6}"/>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graphicEl>
                                              <a:dgm id="{CE9E0404-15FA-45C5-B8D3-3B9B67FCCDB6}"/>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graphicEl>
                                              <a:dgm id="{E0C74AAE-68A7-4268-99FB-2BFA031F663E}"/>
                                            </p:graphicEl>
                                          </p:spTgt>
                                        </p:tgtEl>
                                        <p:attrNameLst>
                                          <p:attrName>style.visibility</p:attrName>
                                        </p:attrNameLst>
                                      </p:cBhvr>
                                      <p:to>
                                        <p:strVal val="visible"/>
                                      </p:to>
                                    </p:set>
                                    <p:anim calcmode="lin" valueType="num">
                                      <p:cBhvr additive="base">
                                        <p:cTn id="11" dur="500" fill="hold"/>
                                        <p:tgtEl>
                                          <p:spTgt spid="13">
                                            <p:graphicEl>
                                              <a:dgm id="{E0C74AAE-68A7-4268-99FB-2BFA031F663E}"/>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graphicEl>
                                              <a:dgm id="{E0C74AAE-68A7-4268-99FB-2BFA031F663E}"/>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graphicEl>
                                              <a:dgm id="{6D45EB79-75AA-4602-B7A7-7BEC6FFDF08C}"/>
                                            </p:graphicEl>
                                          </p:spTgt>
                                        </p:tgtEl>
                                        <p:attrNameLst>
                                          <p:attrName>style.visibility</p:attrName>
                                        </p:attrNameLst>
                                      </p:cBhvr>
                                      <p:to>
                                        <p:strVal val="visible"/>
                                      </p:to>
                                    </p:set>
                                    <p:anim calcmode="lin" valueType="num">
                                      <p:cBhvr additive="base">
                                        <p:cTn id="15" dur="500" fill="hold"/>
                                        <p:tgtEl>
                                          <p:spTgt spid="13">
                                            <p:graphicEl>
                                              <a:dgm id="{6D45EB79-75AA-4602-B7A7-7BEC6FFDF08C}"/>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graphicEl>
                                              <a:dgm id="{6D45EB79-75AA-4602-B7A7-7BEC6FFDF08C}"/>
                                            </p:graphic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graphicEl>
                                              <a:dgm id="{A19A6E3F-5C51-4768-A0DE-D1D2C2C9233B}"/>
                                            </p:graphicEl>
                                          </p:spTgt>
                                        </p:tgtEl>
                                        <p:attrNameLst>
                                          <p:attrName>style.visibility</p:attrName>
                                        </p:attrNameLst>
                                      </p:cBhvr>
                                      <p:to>
                                        <p:strVal val="visible"/>
                                      </p:to>
                                    </p:set>
                                    <p:anim calcmode="lin" valueType="num">
                                      <p:cBhvr additive="base">
                                        <p:cTn id="19" dur="500" fill="hold"/>
                                        <p:tgtEl>
                                          <p:spTgt spid="13">
                                            <p:graphicEl>
                                              <a:dgm id="{A19A6E3F-5C51-4768-A0DE-D1D2C2C9233B}"/>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graphicEl>
                                              <a:dgm id="{A19A6E3F-5C51-4768-A0DE-D1D2C2C9233B}"/>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graphicEl>
                                              <a:dgm id="{7664120E-EB25-43D4-96A4-E6525D545267}"/>
                                            </p:graphicEl>
                                          </p:spTgt>
                                        </p:tgtEl>
                                        <p:attrNameLst>
                                          <p:attrName>style.visibility</p:attrName>
                                        </p:attrNameLst>
                                      </p:cBhvr>
                                      <p:to>
                                        <p:strVal val="visible"/>
                                      </p:to>
                                    </p:set>
                                    <p:anim calcmode="lin" valueType="num">
                                      <p:cBhvr additive="base">
                                        <p:cTn id="23" dur="500" fill="hold"/>
                                        <p:tgtEl>
                                          <p:spTgt spid="13">
                                            <p:graphicEl>
                                              <a:dgm id="{7664120E-EB25-43D4-96A4-E6525D545267}"/>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graphicEl>
                                              <a:dgm id="{7664120E-EB25-43D4-96A4-E6525D545267}"/>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graphicEl>
                                              <a:dgm id="{092589E6-A320-45AC-9B90-A5BC2AE3E047}"/>
                                            </p:graphicEl>
                                          </p:spTgt>
                                        </p:tgtEl>
                                        <p:attrNameLst>
                                          <p:attrName>style.visibility</p:attrName>
                                        </p:attrNameLst>
                                      </p:cBhvr>
                                      <p:to>
                                        <p:strVal val="visible"/>
                                      </p:to>
                                    </p:set>
                                    <p:anim calcmode="lin" valueType="num">
                                      <p:cBhvr additive="base">
                                        <p:cTn id="29" dur="500" fill="hold"/>
                                        <p:tgtEl>
                                          <p:spTgt spid="14">
                                            <p:graphicEl>
                                              <a:dgm id="{092589E6-A320-45AC-9B90-A5BC2AE3E047}"/>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graphicEl>
                                              <a:dgm id="{092589E6-A320-45AC-9B90-A5BC2AE3E047}"/>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graphicEl>
                                              <a:dgm id="{50311A2B-02E4-4ECD-9CAB-03E00B579613}"/>
                                            </p:graphicEl>
                                          </p:spTgt>
                                        </p:tgtEl>
                                        <p:attrNameLst>
                                          <p:attrName>style.visibility</p:attrName>
                                        </p:attrNameLst>
                                      </p:cBhvr>
                                      <p:to>
                                        <p:strVal val="visible"/>
                                      </p:to>
                                    </p:set>
                                    <p:anim calcmode="lin" valueType="num">
                                      <p:cBhvr additive="base">
                                        <p:cTn id="33" dur="500" fill="hold"/>
                                        <p:tgtEl>
                                          <p:spTgt spid="14">
                                            <p:graphicEl>
                                              <a:dgm id="{50311A2B-02E4-4ECD-9CAB-03E00B579613}"/>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graphicEl>
                                              <a:dgm id="{50311A2B-02E4-4ECD-9CAB-03E00B579613}"/>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graphicEl>
                                              <a:dgm id="{E51A4BDE-4833-429F-9FD1-81F1DDAF0D8E}"/>
                                            </p:graphicEl>
                                          </p:spTgt>
                                        </p:tgtEl>
                                        <p:attrNameLst>
                                          <p:attrName>style.visibility</p:attrName>
                                        </p:attrNameLst>
                                      </p:cBhvr>
                                      <p:to>
                                        <p:strVal val="visible"/>
                                      </p:to>
                                    </p:set>
                                    <p:anim calcmode="lin" valueType="num">
                                      <p:cBhvr additive="base">
                                        <p:cTn id="37" dur="500" fill="hold"/>
                                        <p:tgtEl>
                                          <p:spTgt spid="14">
                                            <p:graphicEl>
                                              <a:dgm id="{E51A4BDE-4833-429F-9FD1-81F1DDAF0D8E}"/>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graphicEl>
                                              <a:dgm id="{E51A4BDE-4833-429F-9FD1-81F1DDAF0D8E}"/>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graphicEl>
                                              <a:dgm id="{152502FC-E548-4CEA-8CD3-F6F6FC9143B9}"/>
                                            </p:graphicEl>
                                          </p:spTgt>
                                        </p:tgtEl>
                                        <p:attrNameLst>
                                          <p:attrName>style.visibility</p:attrName>
                                        </p:attrNameLst>
                                      </p:cBhvr>
                                      <p:to>
                                        <p:strVal val="visible"/>
                                      </p:to>
                                    </p:set>
                                    <p:anim calcmode="lin" valueType="num">
                                      <p:cBhvr additive="base">
                                        <p:cTn id="41" dur="500" fill="hold"/>
                                        <p:tgtEl>
                                          <p:spTgt spid="14">
                                            <p:graphicEl>
                                              <a:dgm id="{152502FC-E548-4CEA-8CD3-F6F6FC9143B9}"/>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graphicEl>
                                              <a:dgm id="{152502FC-E548-4CEA-8CD3-F6F6FC9143B9}"/>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graphicEl>
                                              <a:dgm id="{6F858D5C-4BE5-44B8-9E0E-1B91A1505780}"/>
                                            </p:graphicEl>
                                          </p:spTgt>
                                        </p:tgtEl>
                                        <p:attrNameLst>
                                          <p:attrName>style.visibility</p:attrName>
                                        </p:attrNameLst>
                                      </p:cBhvr>
                                      <p:to>
                                        <p:strVal val="visible"/>
                                      </p:to>
                                    </p:set>
                                    <p:anim calcmode="lin" valueType="num">
                                      <p:cBhvr additive="base">
                                        <p:cTn id="45" dur="500" fill="hold"/>
                                        <p:tgtEl>
                                          <p:spTgt spid="14">
                                            <p:graphicEl>
                                              <a:dgm id="{6F858D5C-4BE5-44B8-9E0E-1B91A1505780}"/>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graphicEl>
                                              <a:dgm id="{6F858D5C-4BE5-44B8-9E0E-1B91A1505780}"/>
                                            </p:graphic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graphicEl>
                                              <a:dgm id="{7B333424-CE1F-4C01-8D3B-6408614F5796}"/>
                                            </p:graphicEl>
                                          </p:spTgt>
                                        </p:tgtEl>
                                        <p:attrNameLst>
                                          <p:attrName>style.visibility</p:attrName>
                                        </p:attrNameLst>
                                      </p:cBhvr>
                                      <p:to>
                                        <p:strVal val="visible"/>
                                      </p:to>
                                    </p:set>
                                    <p:anim calcmode="lin" valueType="num">
                                      <p:cBhvr additive="base">
                                        <p:cTn id="51" dur="500" fill="hold"/>
                                        <p:tgtEl>
                                          <p:spTgt spid="15">
                                            <p:graphicEl>
                                              <a:dgm id="{7B333424-CE1F-4C01-8D3B-6408614F5796}"/>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15">
                                            <p:graphicEl>
                                              <a:dgm id="{7B333424-CE1F-4C01-8D3B-6408614F5796}"/>
                                            </p:graphic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graphicEl>
                                              <a:dgm id="{98A2CE15-67B6-472B-AEE5-28DBE2B49BCE}"/>
                                            </p:graphicEl>
                                          </p:spTgt>
                                        </p:tgtEl>
                                        <p:attrNameLst>
                                          <p:attrName>style.visibility</p:attrName>
                                        </p:attrNameLst>
                                      </p:cBhvr>
                                      <p:to>
                                        <p:strVal val="visible"/>
                                      </p:to>
                                    </p:set>
                                    <p:anim calcmode="lin" valueType="num">
                                      <p:cBhvr additive="base">
                                        <p:cTn id="55" dur="500" fill="hold"/>
                                        <p:tgtEl>
                                          <p:spTgt spid="15">
                                            <p:graphicEl>
                                              <a:dgm id="{98A2CE15-67B6-472B-AEE5-28DBE2B49BCE}"/>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graphicEl>
                                              <a:dgm id="{98A2CE15-67B6-472B-AEE5-28DBE2B49BCE}"/>
                                            </p:graphic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graphicEl>
                                              <a:dgm id="{947E8089-FECB-4C3A-8C77-A2EC0F811443}"/>
                                            </p:graphicEl>
                                          </p:spTgt>
                                        </p:tgtEl>
                                        <p:attrNameLst>
                                          <p:attrName>style.visibility</p:attrName>
                                        </p:attrNameLst>
                                      </p:cBhvr>
                                      <p:to>
                                        <p:strVal val="visible"/>
                                      </p:to>
                                    </p:set>
                                    <p:anim calcmode="lin" valueType="num">
                                      <p:cBhvr additive="base">
                                        <p:cTn id="59" dur="500" fill="hold"/>
                                        <p:tgtEl>
                                          <p:spTgt spid="15">
                                            <p:graphicEl>
                                              <a:dgm id="{947E8089-FECB-4C3A-8C77-A2EC0F811443}"/>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15">
                                            <p:graphicEl>
                                              <a:dgm id="{947E8089-FECB-4C3A-8C77-A2EC0F811443}"/>
                                            </p:graphic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graphicEl>
                                              <a:dgm id="{CDD7F54C-46B3-425C-96D0-26088457CC1C}"/>
                                            </p:graphicEl>
                                          </p:spTgt>
                                        </p:tgtEl>
                                        <p:attrNameLst>
                                          <p:attrName>style.visibility</p:attrName>
                                        </p:attrNameLst>
                                      </p:cBhvr>
                                      <p:to>
                                        <p:strVal val="visible"/>
                                      </p:to>
                                    </p:set>
                                    <p:anim calcmode="lin" valueType="num">
                                      <p:cBhvr additive="base">
                                        <p:cTn id="63" dur="500" fill="hold"/>
                                        <p:tgtEl>
                                          <p:spTgt spid="15">
                                            <p:graphicEl>
                                              <a:dgm id="{CDD7F54C-46B3-425C-96D0-26088457CC1C}"/>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15">
                                            <p:graphicEl>
                                              <a:dgm id="{CDD7F54C-46B3-425C-96D0-26088457CC1C}"/>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5">
                                            <p:graphicEl>
                                              <a:dgm id="{9BC844A2-89DB-409D-913A-C554CAED16EF}"/>
                                            </p:graphicEl>
                                          </p:spTgt>
                                        </p:tgtEl>
                                        <p:attrNameLst>
                                          <p:attrName>style.visibility</p:attrName>
                                        </p:attrNameLst>
                                      </p:cBhvr>
                                      <p:to>
                                        <p:strVal val="visible"/>
                                      </p:to>
                                    </p:set>
                                    <p:anim calcmode="lin" valueType="num">
                                      <p:cBhvr additive="base">
                                        <p:cTn id="67" dur="500" fill="hold"/>
                                        <p:tgtEl>
                                          <p:spTgt spid="15">
                                            <p:graphicEl>
                                              <a:dgm id="{9BC844A2-89DB-409D-913A-C554CAED16EF}"/>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graphicEl>
                                              <a:dgm id="{9BC844A2-89DB-409D-913A-C554CAED16E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Sub>
          <a:bldDgm bld="one"/>
        </p:bldSub>
      </p:bldGraphic>
      <p:bldGraphic spid="14" grpId="0">
        <p:bldSub>
          <a:bldDgm bld="one"/>
        </p:bldSub>
      </p:bldGraphic>
      <p:bldGraphic spid="15"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asellaDiTesto 10"/>
          <p:cNvSpPr txBox="1">
            <a:spLocks noChangeArrowheads="1"/>
          </p:cNvSpPr>
          <p:nvPr/>
        </p:nvSpPr>
        <p:spPr bwMode="auto">
          <a:xfrm>
            <a:off x="1452530" y="3214687"/>
            <a:ext cx="1714512" cy="646331"/>
          </a:xfrm>
          <a:prstGeom prst="rect">
            <a:avLst/>
          </a:prstGeom>
          <a:noFill/>
          <a:ln w="9525">
            <a:noFill/>
            <a:miter lim="800000"/>
            <a:headEnd/>
            <a:tailEnd/>
          </a:ln>
        </p:spPr>
        <p:txBody>
          <a:bodyPr wrap="square">
            <a:spAutoFit/>
          </a:bodyPr>
          <a:lstStyle/>
          <a:p>
            <a:pPr algn="ctr"/>
            <a:r>
              <a:rPr lang="it-IT" sz="3600" dirty="0">
                <a:latin typeface="Calibri" pitchFamily="34" charset="0"/>
              </a:rPr>
              <a:t>5 </a:t>
            </a:r>
            <a:r>
              <a:rPr lang="it-IT" sz="3600" dirty="0" err="1">
                <a:latin typeface="Calibri" pitchFamily="34" charset="0"/>
              </a:rPr>
              <a:t>yrs</a:t>
            </a:r>
            <a:endParaRPr lang="it-IT" sz="3600" dirty="0">
              <a:latin typeface="Calibri" pitchFamily="34" charset="0"/>
            </a:endParaRPr>
          </a:p>
        </p:txBody>
      </p:sp>
      <p:sp>
        <p:nvSpPr>
          <p:cNvPr id="3077" name="CasellaDiTesto 4"/>
          <p:cNvSpPr txBox="1">
            <a:spLocks noChangeArrowheads="1"/>
          </p:cNvSpPr>
          <p:nvPr/>
        </p:nvSpPr>
        <p:spPr bwMode="auto">
          <a:xfrm>
            <a:off x="1738290" y="714357"/>
            <a:ext cx="1143000" cy="584775"/>
          </a:xfrm>
          <a:prstGeom prst="rect">
            <a:avLst/>
          </a:prstGeom>
          <a:noFill/>
          <a:ln w="9525">
            <a:noFill/>
            <a:miter lim="800000"/>
            <a:headEnd/>
            <a:tailEnd/>
          </a:ln>
        </p:spPr>
        <p:txBody>
          <a:bodyPr>
            <a:spAutoFit/>
          </a:bodyPr>
          <a:lstStyle/>
          <a:p>
            <a:pPr algn="ctr"/>
            <a:r>
              <a:rPr lang="it-IT" sz="3200" dirty="0">
                <a:latin typeface="Calibri" pitchFamily="34" charset="0"/>
              </a:rPr>
              <a:t>6 m</a:t>
            </a:r>
          </a:p>
        </p:txBody>
      </p:sp>
      <p:grpSp>
        <p:nvGrpSpPr>
          <p:cNvPr id="2" name="Gruppo 7"/>
          <p:cNvGrpSpPr/>
          <p:nvPr/>
        </p:nvGrpSpPr>
        <p:grpSpPr>
          <a:xfrm>
            <a:off x="2952728" y="132403"/>
            <a:ext cx="7715272" cy="2082152"/>
            <a:chOff x="3286116" y="214309"/>
            <a:chExt cx="5553075" cy="2786063"/>
          </a:xfrm>
        </p:grpSpPr>
        <p:pic>
          <p:nvPicPr>
            <p:cNvPr id="3078" name="Picture 5"/>
            <p:cNvPicPr>
              <a:picLocks noChangeAspect="1" noChangeArrowheads="1"/>
            </p:cNvPicPr>
            <p:nvPr/>
          </p:nvPicPr>
          <p:blipFill>
            <a:blip r:embed="rId3" cstate="print"/>
            <a:srcRect/>
            <a:stretch>
              <a:fillRect/>
            </a:stretch>
          </p:blipFill>
          <p:spPr bwMode="auto">
            <a:xfrm>
              <a:off x="3286116" y="214309"/>
              <a:ext cx="5553075" cy="1390650"/>
            </a:xfrm>
            <a:prstGeom prst="rect">
              <a:avLst/>
            </a:prstGeom>
            <a:noFill/>
            <a:ln w="9525">
              <a:noFill/>
              <a:miter lim="800000"/>
              <a:headEnd/>
              <a:tailEnd/>
            </a:ln>
          </p:spPr>
        </p:pic>
        <p:pic>
          <p:nvPicPr>
            <p:cNvPr id="3079" name="Picture 6"/>
            <p:cNvPicPr>
              <a:picLocks noChangeAspect="1" noChangeArrowheads="1"/>
            </p:cNvPicPr>
            <p:nvPr/>
          </p:nvPicPr>
          <p:blipFill>
            <a:blip r:embed="rId4" cstate="print"/>
            <a:srcRect/>
            <a:stretch>
              <a:fillRect/>
            </a:stretch>
          </p:blipFill>
          <p:spPr bwMode="auto">
            <a:xfrm>
              <a:off x="3286116" y="1571622"/>
              <a:ext cx="5524500" cy="1428750"/>
            </a:xfrm>
            <a:prstGeom prst="rect">
              <a:avLst/>
            </a:prstGeom>
            <a:noFill/>
            <a:ln w="9525">
              <a:noFill/>
              <a:miter lim="800000"/>
              <a:headEnd/>
              <a:tailEnd/>
            </a:ln>
          </p:spPr>
        </p:pic>
      </p:grpSp>
      <p:grpSp>
        <p:nvGrpSpPr>
          <p:cNvPr id="3" name="Gruppo 8"/>
          <p:cNvGrpSpPr/>
          <p:nvPr/>
        </p:nvGrpSpPr>
        <p:grpSpPr>
          <a:xfrm>
            <a:off x="2881290" y="2476208"/>
            <a:ext cx="7786710" cy="2167238"/>
            <a:chOff x="3214678" y="3500438"/>
            <a:chExt cx="5553075" cy="2857500"/>
          </a:xfrm>
        </p:grpSpPr>
        <p:pic>
          <p:nvPicPr>
            <p:cNvPr id="3081" name="Picture 2"/>
            <p:cNvPicPr>
              <a:picLocks noChangeAspect="1" noChangeArrowheads="1"/>
            </p:cNvPicPr>
            <p:nvPr/>
          </p:nvPicPr>
          <p:blipFill>
            <a:blip r:embed="rId5" cstate="print"/>
            <a:srcRect/>
            <a:stretch>
              <a:fillRect/>
            </a:stretch>
          </p:blipFill>
          <p:spPr bwMode="auto">
            <a:xfrm>
              <a:off x="3214678" y="3500438"/>
              <a:ext cx="5553075" cy="1390650"/>
            </a:xfrm>
            <a:prstGeom prst="rect">
              <a:avLst/>
            </a:prstGeom>
            <a:noFill/>
            <a:ln w="9525">
              <a:noFill/>
              <a:miter lim="800000"/>
              <a:headEnd/>
              <a:tailEnd/>
            </a:ln>
          </p:spPr>
        </p:pic>
        <p:pic>
          <p:nvPicPr>
            <p:cNvPr id="3082" name="Picture 3"/>
            <p:cNvPicPr>
              <a:picLocks noChangeAspect="1" noChangeArrowheads="1"/>
            </p:cNvPicPr>
            <p:nvPr/>
          </p:nvPicPr>
          <p:blipFill>
            <a:blip r:embed="rId6" cstate="print"/>
            <a:srcRect/>
            <a:stretch>
              <a:fillRect/>
            </a:stretch>
          </p:blipFill>
          <p:spPr bwMode="auto">
            <a:xfrm>
              <a:off x="3214678" y="4929188"/>
              <a:ext cx="5524500" cy="1428750"/>
            </a:xfrm>
            <a:prstGeom prst="rect">
              <a:avLst/>
            </a:prstGeom>
            <a:noFill/>
            <a:ln w="9525">
              <a:noFill/>
              <a:miter lim="800000"/>
              <a:headEnd/>
              <a:tailEnd/>
            </a:ln>
          </p:spPr>
        </p:pic>
      </p:grpSp>
      <p:grpSp>
        <p:nvGrpSpPr>
          <p:cNvPr id="4" name="Gruppo 9"/>
          <p:cNvGrpSpPr/>
          <p:nvPr/>
        </p:nvGrpSpPr>
        <p:grpSpPr>
          <a:xfrm>
            <a:off x="2809852" y="4847286"/>
            <a:ext cx="7858148" cy="1928826"/>
            <a:chOff x="3357554" y="285728"/>
            <a:chExt cx="5553075" cy="2857500"/>
          </a:xfrm>
        </p:grpSpPr>
        <p:pic>
          <p:nvPicPr>
            <p:cNvPr id="11" name="Picture 2"/>
            <p:cNvPicPr>
              <a:picLocks noChangeAspect="1" noChangeArrowheads="1"/>
            </p:cNvPicPr>
            <p:nvPr/>
          </p:nvPicPr>
          <p:blipFill>
            <a:blip r:embed="rId7" cstate="print"/>
            <a:srcRect/>
            <a:stretch>
              <a:fillRect/>
            </a:stretch>
          </p:blipFill>
          <p:spPr bwMode="auto">
            <a:xfrm>
              <a:off x="3357554" y="285728"/>
              <a:ext cx="5553075" cy="1390650"/>
            </a:xfrm>
            <a:prstGeom prst="rect">
              <a:avLst/>
            </a:prstGeom>
            <a:noFill/>
            <a:ln w="9525">
              <a:noFill/>
              <a:miter lim="800000"/>
              <a:headEnd/>
              <a:tailEnd/>
            </a:ln>
          </p:spPr>
        </p:pic>
        <p:pic>
          <p:nvPicPr>
            <p:cNvPr id="12" name="Picture 3"/>
            <p:cNvPicPr>
              <a:picLocks noChangeAspect="1" noChangeArrowheads="1"/>
            </p:cNvPicPr>
            <p:nvPr/>
          </p:nvPicPr>
          <p:blipFill>
            <a:blip r:embed="rId8" cstate="print"/>
            <a:srcRect/>
            <a:stretch>
              <a:fillRect/>
            </a:stretch>
          </p:blipFill>
          <p:spPr bwMode="auto">
            <a:xfrm>
              <a:off x="3357554" y="1714478"/>
              <a:ext cx="5524500" cy="1428750"/>
            </a:xfrm>
            <a:prstGeom prst="rect">
              <a:avLst/>
            </a:prstGeom>
            <a:noFill/>
            <a:ln w="9525">
              <a:noFill/>
              <a:miter lim="800000"/>
              <a:headEnd/>
              <a:tailEnd/>
            </a:ln>
          </p:spPr>
        </p:pic>
      </p:grpSp>
      <p:sp>
        <p:nvSpPr>
          <p:cNvPr id="13" name="CasellaDiTesto 10"/>
          <p:cNvSpPr txBox="1">
            <a:spLocks noChangeArrowheads="1"/>
          </p:cNvSpPr>
          <p:nvPr/>
        </p:nvSpPr>
        <p:spPr bwMode="auto">
          <a:xfrm>
            <a:off x="1452530" y="5286389"/>
            <a:ext cx="1714512" cy="646331"/>
          </a:xfrm>
          <a:prstGeom prst="rect">
            <a:avLst/>
          </a:prstGeom>
          <a:noFill/>
          <a:ln w="9525">
            <a:noFill/>
            <a:miter lim="800000"/>
            <a:headEnd/>
            <a:tailEnd/>
          </a:ln>
        </p:spPr>
        <p:txBody>
          <a:bodyPr wrap="square">
            <a:spAutoFit/>
          </a:bodyPr>
          <a:lstStyle/>
          <a:p>
            <a:pPr algn="ctr"/>
            <a:r>
              <a:rPr lang="it-IT" sz="3600" dirty="0">
                <a:latin typeface="Calibri" pitchFamily="34" charset="0"/>
              </a:rPr>
              <a:t>13 </a:t>
            </a:r>
            <a:r>
              <a:rPr lang="it-IT" sz="3600" dirty="0" err="1">
                <a:latin typeface="Calibri" pitchFamily="34" charset="0"/>
              </a:rPr>
              <a:t>yrs</a:t>
            </a:r>
            <a:endParaRPr lang="it-IT" sz="3600" dirty="0">
              <a:latin typeface="Calibri" pitchFamily="34" charset="0"/>
            </a:endParaRPr>
          </a:p>
        </p:txBody>
      </p:sp>
    </p:spTree>
    <p:extLst>
      <p:ext uri="{BB962C8B-B14F-4D97-AF65-F5344CB8AC3E}">
        <p14:creationId xmlns:p14="http://schemas.microsoft.com/office/powerpoint/2010/main" val="127372574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3280" y="188640"/>
            <a:ext cx="11490052" cy="432048"/>
          </a:xfrm>
          <a:solidFill>
            <a:schemeClr val="tx1"/>
          </a:solidFill>
        </p:spPr>
        <p:txBody>
          <a:bodyPr>
            <a:normAutofit fontScale="90000"/>
          </a:bodyPr>
          <a:lstStyle/>
          <a:p>
            <a:r>
              <a:rPr lang="en-US" dirty="0" err="1">
                <a:solidFill>
                  <a:schemeClr val="bg1"/>
                </a:solidFill>
              </a:rPr>
              <a:t>Maturazione</a:t>
            </a:r>
            <a:r>
              <a:rPr lang="en-US" dirty="0">
                <a:solidFill>
                  <a:schemeClr val="bg1"/>
                </a:solidFill>
              </a:rPr>
              <a:t> </a:t>
            </a:r>
            <a:r>
              <a:rPr lang="en-US" dirty="0" err="1">
                <a:solidFill>
                  <a:schemeClr val="bg1"/>
                </a:solidFill>
              </a:rPr>
              <a:t>dei</a:t>
            </a:r>
            <a:r>
              <a:rPr lang="en-US" dirty="0">
                <a:solidFill>
                  <a:schemeClr val="bg1"/>
                </a:solidFill>
              </a:rPr>
              <a:t> pattern EEG del </a:t>
            </a:r>
            <a:r>
              <a:rPr lang="en-US" dirty="0" err="1">
                <a:solidFill>
                  <a:schemeClr val="bg1"/>
                </a:solidFill>
              </a:rPr>
              <a:t>sonno</a:t>
            </a:r>
            <a:endParaRPr lang="en-US" dirty="0">
              <a:solidFill>
                <a:schemeClr val="bg1"/>
              </a:solidFill>
            </a:endParaRP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3661" t="2532" r="7008" b="5179"/>
          <a:stretch/>
        </p:blipFill>
        <p:spPr>
          <a:xfrm>
            <a:off x="335360" y="787399"/>
            <a:ext cx="5760640" cy="4470004"/>
          </a:xfrm>
          <a:prstGeom prst="rect">
            <a:avLst/>
          </a:prstGeom>
        </p:spPr>
      </p:pic>
      <p:pic>
        <p:nvPicPr>
          <p:cNvPr id="5" name="Picture 2">
            <a:extLst>
              <a:ext uri="{FF2B5EF4-FFF2-40B4-BE49-F238E27FC236}">
                <a16:creationId xmlns:a16="http://schemas.microsoft.com/office/drawing/2014/main" id="{928693BC-E294-4654-8AF6-88E3CFD37AD0}"/>
              </a:ext>
            </a:extLst>
          </p:cNvPr>
          <p:cNvPicPr>
            <a:picLocks noChangeAspect="1" noChangeArrowheads="1"/>
          </p:cNvPicPr>
          <p:nvPr/>
        </p:nvPicPr>
        <p:blipFill>
          <a:blip r:embed="rId3" cstate="print"/>
          <a:srcRect/>
          <a:stretch>
            <a:fillRect/>
          </a:stretch>
        </p:blipFill>
        <p:spPr bwMode="auto">
          <a:xfrm>
            <a:off x="6206200" y="818305"/>
            <a:ext cx="5905129" cy="4439098"/>
          </a:xfrm>
          <a:prstGeom prst="rect">
            <a:avLst/>
          </a:prstGeom>
          <a:noFill/>
          <a:ln w="9525">
            <a:noFill/>
            <a:miter lim="800000"/>
            <a:headEnd/>
            <a:tailEnd/>
          </a:ln>
        </p:spPr>
      </p:pic>
    </p:spTree>
    <p:extLst>
      <p:ext uri="{BB962C8B-B14F-4D97-AF65-F5344CB8AC3E}">
        <p14:creationId xmlns:p14="http://schemas.microsoft.com/office/powerpoint/2010/main" val="39432157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794779" y="116632"/>
            <a:ext cx="4628795" cy="504056"/>
          </a:xfrm>
          <a:prstGeom prst="rect">
            <a:avLst/>
          </a:prstGeom>
        </p:spPr>
        <p:txBody>
          <a:bodyP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b="1" dirty="0"/>
              <a:t>Filogenesi del sonno</a:t>
            </a:r>
          </a:p>
        </p:txBody>
      </p:sp>
      <p:sp>
        <p:nvSpPr>
          <p:cNvPr id="8" name="Rectangle 4">
            <a:extLst>
              <a:ext uri="{FF2B5EF4-FFF2-40B4-BE49-F238E27FC236}">
                <a16:creationId xmlns:a16="http://schemas.microsoft.com/office/drawing/2014/main" id="{F3BF622E-7A17-AD46-875A-FD7555B4D672}"/>
              </a:ext>
            </a:extLst>
          </p:cNvPr>
          <p:cNvSpPr>
            <a:spLocks noChangeArrowheads="1"/>
          </p:cNvSpPr>
          <p:nvPr/>
        </p:nvSpPr>
        <p:spPr bwMode="auto">
          <a:xfrm>
            <a:off x="8068114" y="1575691"/>
            <a:ext cx="3903555" cy="707886"/>
          </a:xfrm>
          <a:prstGeom prst="rect">
            <a:avLst/>
          </a:prstGeom>
          <a:noFill/>
          <a:ln w="9525">
            <a:noFill/>
            <a:miter lim="800000"/>
            <a:headEnd/>
            <a:tailEnd/>
          </a:ln>
        </p:spPr>
        <p:txBody>
          <a:bodyPr wrap="square">
            <a:spAutoFit/>
          </a:bodyPr>
          <a:lstStyle/>
          <a:p>
            <a:pPr algn="ctr">
              <a:buFontTx/>
              <a:buNone/>
            </a:pPr>
            <a:r>
              <a:rPr lang="en-US" sz="2000" dirty="0" err="1"/>
              <a:t>Gli</a:t>
            </a:r>
            <a:r>
              <a:rPr lang="en-US" sz="2000" dirty="0"/>
              <a:t> </a:t>
            </a:r>
            <a:r>
              <a:rPr lang="en-US" sz="2000" dirty="0" err="1"/>
              <a:t>uccelli</a:t>
            </a:r>
            <a:r>
              <a:rPr lang="en-US" sz="2000" dirty="0"/>
              <a:t> alle </a:t>
            </a:r>
            <a:r>
              <a:rPr lang="en-US" sz="2000" dirty="0" err="1"/>
              <a:t>estremità</a:t>
            </a:r>
            <a:r>
              <a:rPr lang="en-US" sz="2000" dirty="0"/>
              <a:t> </a:t>
            </a:r>
            <a:r>
              <a:rPr lang="en-US" sz="2000" dirty="0" err="1"/>
              <a:t>hanno</a:t>
            </a:r>
            <a:r>
              <a:rPr lang="en-US" sz="2000" dirty="0"/>
              <a:t> un </a:t>
            </a:r>
            <a:r>
              <a:rPr lang="en-US" sz="2000" dirty="0" err="1"/>
              <a:t>occhio</a:t>
            </a:r>
            <a:r>
              <a:rPr lang="en-US" sz="2000" dirty="0"/>
              <a:t> </a:t>
            </a:r>
            <a:r>
              <a:rPr lang="en-US" sz="2000" dirty="0" err="1"/>
              <a:t>aperto</a:t>
            </a:r>
            <a:r>
              <a:rPr lang="en-US" sz="2000" dirty="0"/>
              <a:t>. </a:t>
            </a:r>
            <a:r>
              <a:rPr lang="en-US" sz="2000" dirty="0" err="1"/>
              <a:t>Perchè</a:t>
            </a:r>
            <a:r>
              <a:rPr lang="en-US" sz="2000" dirty="0"/>
              <a:t>?</a:t>
            </a:r>
          </a:p>
        </p:txBody>
      </p:sp>
      <p:pic>
        <p:nvPicPr>
          <p:cNvPr id="10" name="Picture 5" descr="Immagine che contiene disegnando&#10;&#10;Descrizione generata automaticamente">
            <a:extLst>
              <a:ext uri="{FF2B5EF4-FFF2-40B4-BE49-F238E27FC236}">
                <a16:creationId xmlns:a16="http://schemas.microsoft.com/office/drawing/2014/main" id="{758841C6-8A79-7F4A-B627-4BC1CBBE0F21}"/>
              </a:ext>
            </a:extLst>
          </p:cNvPr>
          <p:cNvPicPr>
            <a:picLocks noChangeAspect="1" noChangeArrowheads="1"/>
          </p:cNvPicPr>
          <p:nvPr/>
        </p:nvPicPr>
        <p:blipFill>
          <a:blip r:embed="rId4" cstate="print"/>
          <a:srcRect/>
          <a:stretch>
            <a:fillRect/>
          </a:stretch>
        </p:blipFill>
        <p:spPr bwMode="auto">
          <a:xfrm>
            <a:off x="8688288" y="4574423"/>
            <a:ext cx="2487294" cy="2093170"/>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177E93D5-B430-7742-86B0-CCABD67733D5}"/>
              </a:ext>
            </a:extLst>
          </p:cNvPr>
          <p:cNvPicPr>
            <a:picLocks noChangeAspect="1" noChangeArrowheads="1"/>
          </p:cNvPicPr>
          <p:nvPr/>
        </p:nvPicPr>
        <p:blipFill>
          <a:blip r:embed="rId5" cstate="print"/>
          <a:srcRect/>
          <a:stretch>
            <a:fillRect/>
          </a:stretch>
        </p:blipFill>
        <p:spPr bwMode="auto">
          <a:xfrm>
            <a:off x="8068114" y="154122"/>
            <a:ext cx="3903554" cy="1421569"/>
          </a:xfrm>
          <a:prstGeom prst="rect">
            <a:avLst/>
          </a:prstGeom>
          <a:noFill/>
          <a:ln w="9525">
            <a:noFill/>
            <a:miter lim="800000"/>
            <a:headEnd/>
            <a:tailEnd/>
          </a:ln>
        </p:spPr>
      </p:pic>
      <p:graphicFrame>
        <p:nvGraphicFramePr>
          <p:cNvPr id="15" name="Segnaposto contenuto 2">
            <a:extLst>
              <a:ext uri="{FF2B5EF4-FFF2-40B4-BE49-F238E27FC236}">
                <a16:creationId xmlns:a16="http://schemas.microsoft.com/office/drawing/2014/main" id="{5451C933-7D65-41E9-987B-B6D5D04FA180}"/>
              </a:ext>
            </a:extLst>
          </p:cNvPr>
          <p:cNvGraphicFramePr/>
          <p:nvPr>
            <p:extLst>
              <p:ext uri="{D42A27DB-BD31-4B8C-83A1-F6EECF244321}">
                <p14:modId xmlns:p14="http://schemas.microsoft.com/office/powerpoint/2010/main" val="3320978513"/>
              </p:ext>
            </p:extLst>
          </p:nvPr>
        </p:nvGraphicFramePr>
        <p:xfrm>
          <a:off x="200100" y="620688"/>
          <a:ext cx="7768108" cy="61206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2" name="Immagine 11">
            <a:extLst>
              <a:ext uri="{FF2B5EF4-FFF2-40B4-BE49-F238E27FC236}">
                <a16:creationId xmlns:a16="http://schemas.microsoft.com/office/drawing/2014/main" id="{6790FE4C-2DED-994E-B803-AABAAD866CDF}"/>
              </a:ext>
            </a:extLst>
          </p:cNvPr>
          <p:cNvPicPr>
            <a:picLocks noChangeAspect="1"/>
          </p:cNvPicPr>
          <p:nvPr/>
        </p:nvPicPr>
        <p:blipFill rotWithShape="1">
          <a:blip r:embed="rId11"/>
          <a:srcRect l="33864" t="27928" r="18511" b="9679"/>
          <a:stretch/>
        </p:blipFill>
        <p:spPr>
          <a:xfrm>
            <a:off x="5520267" y="1710103"/>
            <a:ext cx="2367827" cy="1421569"/>
          </a:xfrm>
          <a:prstGeom prst="rect">
            <a:avLst/>
          </a:prstGeom>
          <a:ln>
            <a:solidFill>
              <a:srgbClr val="C00000"/>
            </a:solidFill>
          </a:ln>
        </p:spPr>
      </p:pic>
      <p:pic>
        <p:nvPicPr>
          <p:cNvPr id="9" name="Immagine 8">
            <a:extLst>
              <a:ext uri="{FF2B5EF4-FFF2-40B4-BE49-F238E27FC236}">
                <a16:creationId xmlns:a16="http://schemas.microsoft.com/office/drawing/2014/main" id="{768C0C6B-8176-5D4A-8A7A-76FE69BACC0C}"/>
              </a:ext>
            </a:extLst>
          </p:cNvPr>
          <p:cNvPicPr>
            <a:picLocks noChangeAspect="1"/>
          </p:cNvPicPr>
          <p:nvPr/>
        </p:nvPicPr>
        <p:blipFill>
          <a:blip r:embed="rId12" cstate="print"/>
          <a:stretch>
            <a:fillRect/>
          </a:stretch>
        </p:blipFill>
        <p:spPr>
          <a:xfrm>
            <a:off x="8328248" y="2420888"/>
            <a:ext cx="3436009" cy="201622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66822730"/>
      </p:ext>
    </p:extLst>
  </p:cSld>
  <p:clrMapOvr>
    <a:masterClrMapping/>
  </p:clrMapOvr>
  <mc:AlternateContent xmlns:mc="http://schemas.openxmlformats.org/markup-compatibility/2006" xmlns:p14="http://schemas.microsoft.com/office/powerpoint/2010/main">
    <mc:Choice Requires="p14">
      <p:transition spd="slow" p14:dur="2000" advTm="115382"/>
    </mc:Choice>
    <mc:Fallback xmlns="">
      <p:transition spd="slow" advTm="115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P dinamic mapping..._converted">
            <a:hlinkClick r:id="" action="ppaction://media"/>
            <a:extLst>
              <a:ext uri="{FF2B5EF4-FFF2-40B4-BE49-F238E27FC236}">
                <a16:creationId xmlns:a16="http://schemas.microsoft.com/office/drawing/2014/main" id="{CA4EDB3D-B3E4-C3A4-A34A-C3B2A6B734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02122" y="0"/>
            <a:ext cx="6815138" cy="6858000"/>
          </a:xfrm>
          <a:prstGeom prst="rect">
            <a:avLst/>
          </a:prstGeom>
        </p:spPr>
      </p:pic>
      <p:sp>
        <p:nvSpPr>
          <p:cNvPr id="3" name="Titolo 2">
            <a:extLst>
              <a:ext uri="{FF2B5EF4-FFF2-40B4-BE49-F238E27FC236}">
                <a16:creationId xmlns:a16="http://schemas.microsoft.com/office/drawing/2014/main" id="{FD5AFC50-91E2-7937-70C4-DA462D5EB425}"/>
              </a:ext>
            </a:extLst>
          </p:cNvPr>
          <p:cNvSpPr>
            <a:spLocks noGrp="1"/>
          </p:cNvSpPr>
          <p:nvPr>
            <p:ph type="title"/>
          </p:nvPr>
        </p:nvSpPr>
        <p:spPr>
          <a:xfrm>
            <a:off x="119336" y="274638"/>
            <a:ext cx="5040560" cy="6250706"/>
          </a:xfrm>
        </p:spPr>
        <p:txBody>
          <a:bodyPr/>
          <a:lstStyle/>
          <a:p>
            <a:r>
              <a:rPr lang="it-IT" dirty="0"/>
              <a:t>Ma sappiamo che succede quando dormiamo?</a:t>
            </a:r>
            <a:br>
              <a:rPr lang="it-IT" dirty="0"/>
            </a:br>
            <a:r>
              <a:rPr lang="it-IT" dirty="0"/>
              <a:t>A che servono quelle onde lente che produciamo durante il sonno?</a:t>
            </a:r>
          </a:p>
        </p:txBody>
      </p:sp>
    </p:spTree>
    <p:extLst>
      <p:ext uri="{BB962C8B-B14F-4D97-AF65-F5344CB8AC3E}">
        <p14:creationId xmlns:p14="http://schemas.microsoft.com/office/powerpoint/2010/main" val="408398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504" y="650102"/>
            <a:ext cx="5400000" cy="34734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CasellaDiTesto 18">
            <a:extLst>
              <a:ext uri="{FF2B5EF4-FFF2-40B4-BE49-F238E27FC236}">
                <a16:creationId xmlns:a16="http://schemas.microsoft.com/office/drawing/2014/main" id="{D66CF9A9-61D2-498F-871E-C6594774FCC5}"/>
              </a:ext>
            </a:extLst>
          </p:cNvPr>
          <p:cNvSpPr txBox="1"/>
          <p:nvPr/>
        </p:nvSpPr>
        <p:spPr>
          <a:xfrm>
            <a:off x="0" y="-31507"/>
            <a:ext cx="12192000" cy="523220"/>
          </a:xfrm>
          <a:prstGeom prst="rect">
            <a:avLst/>
          </a:prstGeom>
          <a:solidFill>
            <a:schemeClr val="tx1"/>
          </a:solidFill>
          <a:ln w="3175">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it-IT" sz="2800" b="1" dirty="0">
                <a:solidFill>
                  <a:prstClr val="white"/>
                </a:solidFill>
                <a:latin typeface="+mj-lt"/>
              </a:rPr>
              <a:t>La SWA riflette le tappe del </a:t>
            </a:r>
            <a:r>
              <a:rPr lang="it-IT" sz="2800" b="1" dirty="0" err="1">
                <a:solidFill>
                  <a:prstClr val="white"/>
                </a:solidFill>
                <a:latin typeface="+mj-lt"/>
              </a:rPr>
              <a:t>neurosviluppo</a:t>
            </a:r>
            <a:endParaRPr kumimoji="0" lang="en-US" sz="2800" b="1" i="0" u="none" strike="noStrike" kern="1200" cap="none" spc="0" normalizeH="0" baseline="0" noProof="0" dirty="0">
              <a:ln>
                <a:noFill/>
              </a:ln>
              <a:solidFill>
                <a:prstClr val="white"/>
              </a:solidFill>
              <a:effectLst/>
              <a:uLnTx/>
              <a:uFillTx/>
              <a:latin typeface="+mj-lt"/>
              <a:ea typeface="+mn-ea"/>
              <a:cs typeface="+mn-cs"/>
            </a:endParaRPr>
          </a:p>
        </p:txBody>
      </p:sp>
      <p:pic>
        <p:nvPicPr>
          <p:cNvPr id="7" name="Immagine 3">
            <a:extLst>
              <a:ext uri="{FF2B5EF4-FFF2-40B4-BE49-F238E27FC236}">
                <a16:creationId xmlns:a16="http://schemas.microsoft.com/office/drawing/2014/main" id="{0CE61B83-7E6D-4F74-B58D-A5DC840ACC3F}"/>
              </a:ext>
            </a:extLst>
          </p:cNvPr>
          <p:cNvPicPr>
            <a:picLocks noChangeAspect="1"/>
          </p:cNvPicPr>
          <p:nvPr/>
        </p:nvPicPr>
        <p:blipFill rotWithShape="1">
          <a:blip r:embed="rId3">
            <a:extLst>
              <a:ext uri="{28A0092B-C50C-407E-A947-70E740481C1C}">
                <a14:useLocalDpi xmlns:a14="http://schemas.microsoft.com/office/drawing/2010/main" val="0"/>
              </a:ext>
            </a:extLst>
          </a:blip>
          <a:srcRect b="50939"/>
          <a:stretch/>
        </p:blipFill>
        <p:spPr bwMode="auto">
          <a:xfrm>
            <a:off x="160504" y="4258797"/>
            <a:ext cx="4368183" cy="1929257"/>
          </a:xfrm>
          <a:prstGeom prst="rect">
            <a:avLst/>
          </a:prstGeom>
          <a:solidFill>
            <a:schemeClr val="bg1"/>
          </a:solidFill>
          <a:ln w="9525">
            <a:solidFill>
              <a:srgbClr val="000000"/>
            </a:solidFill>
            <a:miter lim="800000"/>
            <a:headEnd/>
            <a:tailEnd/>
          </a:ln>
        </p:spPr>
      </p:pic>
      <p:sp>
        <p:nvSpPr>
          <p:cNvPr id="8" name="Rectangle 7">
            <a:extLst>
              <a:ext uri="{FF2B5EF4-FFF2-40B4-BE49-F238E27FC236}">
                <a16:creationId xmlns:a16="http://schemas.microsoft.com/office/drawing/2014/main" id="{05258FFA-1538-487D-A723-703493F17810}"/>
              </a:ext>
            </a:extLst>
          </p:cNvPr>
          <p:cNvSpPr/>
          <p:nvPr/>
        </p:nvSpPr>
        <p:spPr>
          <a:xfrm>
            <a:off x="1455940" y="4450268"/>
            <a:ext cx="1456304" cy="254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D78438C-A8B4-4F37-B096-76A1B781C100}"/>
              </a:ext>
            </a:extLst>
          </p:cNvPr>
          <p:cNvSpPr/>
          <p:nvPr/>
        </p:nvSpPr>
        <p:spPr>
          <a:xfrm>
            <a:off x="391947" y="6375829"/>
            <a:ext cx="3905295" cy="369332"/>
          </a:xfrm>
          <a:prstGeom prst="rect">
            <a:avLst/>
          </a:prstGeom>
        </p:spPr>
        <p:txBody>
          <a:bodyPr wrap="square">
            <a:spAutoFit/>
          </a:bodyPr>
          <a:lstStyle/>
          <a:p>
            <a:r>
              <a:rPr lang="en-GB" dirty="0" err="1">
                <a:latin typeface="+mj-lt"/>
              </a:rPr>
              <a:t>Kurth</a:t>
            </a:r>
            <a:r>
              <a:rPr lang="en-GB" dirty="0">
                <a:latin typeface="+mj-lt"/>
              </a:rPr>
              <a:t> et al., 2012; </a:t>
            </a:r>
            <a:r>
              <a:rPr lang="en-GB" dirty="0" err="1">
                <a:latin typeface="+mj-lt"/>
              </a:rPr>
              <a:t>Mander</a:t>
            </a:r>
            <a:r>
              <a:rPr lang="en-GB" dirty="0">
                <a:latin typeface="+mj-lt"/>
              </a:rPr>
              <a:t> et al 2016</a:t>
            </a:r>
          </a:p>
        </p:txBody>
      </p:sp>
      <p:pic>
        <p:nvPicPr>
          <p:cNvPr id="2" name="Picture 3">
            <a:extLst>
              <a:ext uri="{FF2B5EF4-FFF2-40B4-BE49-F238E27FC236}">
                <a16:creationId xmlns:a16="http://schemas.microsoft.com/office/drawing/2014/main" id="{DCF921BC-3F83-D5F2-4780-DC07044E01A4}"/>
              </a:ext>
            </a:extLst>
          </p:cNvPr>
          <p:cNvPicPr>
            <a:picLocks noChangeAspect="1"/>
          </p:cNvPicPr>
          <p:nvPr/>
        </p:nvPicPr>
        <p:blipFill>
          <a:blip r:embed="rId4"/>
          <a:stretch>
            <a:fillRect/>
          </a:stretch>
        </p:blipFill>
        <p:spPr>
          <a:xfrm>
            <a:off x="7534852" y="3627460"/>
            <a:ext cx="4496644" cy="3191930"/>
          </a:xfrm>
          <a:prstGeom prst="rect">
            <a:avLst/>
          </a:prstGeom>
        </p:spPr>
      </p:pic>
      <p:pic>
        <p:nvPicPr>
          <p:cNvPr id="4" name="Picture 7">
            <a:extLst>
              <a:ext uri="{FF2B5EF4-FFF2-40B4-BE49-F238E27FC236}">
                <a16:creationId xmlns:a16="http://schemas.microsoft.com/office/drawing/2014/main" id="{3A5F0C25-7A81-DF3D-0B4F-8B0CDAE7745C}"/>
              </a:ext>
            </a:extLst>
          </p:cNvPr>
          <p:cNvPicPr>
            <a:picLocks noChangeAspect="1"/>
          </p:cNvPicPr>
          <p:nvPr/>
        </p:nvPicPr>
        <p:blipFill>
          <a:blip r:embed="rId5"/>
          <a:stretch>
            <a:fillRect/>
          </a:stretch>
        </p:blipFill>
        <p:spPr>
          <a:xfrm>
            <a:off x="7680176" y="725129"/>
            <a:ext cx="3924000" cy="2902331"/>
          </a:xfrm>
          <a:prstGeom prst="rect">
            <a:avLst/>
          </a:prstGeom>
        </p:spPr>
      </p:pic>
      <p:sp>
        <p:nvSpPr>
          <p:cNvPr id="10" name="Rectangle 8">
            <a:extLst>
              <a:ext uri="{FF2B5EF4-FFF2-40B4-BE49-F238E27FC236}">
                <a16:creationId xmlns:a16="http://schemas.microsoft.com/office/drawing/2014/main" id="{4B1AA0E1-F13E-74EE-D683-0302D856B580}"/>
              </a:ext>
            </a:extLst>
          </p:cNvPr>
          <p:cNvSpPr/>
          <p:nvPr/>
        </p:nvSpPr>
        <p:spPr>
          <a:xfrm>
            <a:off x="8544272" y="2785215"/>
            <a:ext cx="2914901" cy="369332"/>
          </a:xfrm>
          <a:prstGeom prst="rect">
            <a:avLst/>
          </a:prstGeom>
        </p:spPr>
        <p:txBody>
          <a:bodyPr wrap="none">
            <a:spAutoFit/>
          </a:bodyPr>
          <a:lstStyle/>
          <a:p>
            <a:r>
              <a:rPr lang="en-GB" dirty="0"/>
              <a:t>Synaptic density: frontal lobe</a:t>
            </a:r>
          </a:p>
        </p:txBody>
      </p:sp>
      <p:sp>
        <p:nvSpPr>
          <p:cNvPr id="11" name="Rectangle 9">
            <a:extLst>
              <a:ext uri="{FF2B5EF4-FFF2-40B4-BE49-F238E27FC236}">
                <a16:creationId xmlns:a16="http://schemas.microsoft.com/office/drawing/2014/main" id="{59EF6FC8-19A8-E349-253E-DE41FE124D4B}"/>
              </a:ext>
            </a:extLst>
          </p:cNvPr>
          <p:cNvSpPr/>
          <p:nvPr/>
        </p:nvSpPr>
        <p:spPr>
          <a:xfrm>
            <a:off x="7981701" y="435530"/>
            <a:ext cx="4203755" cy="707886"/>
          </a:xfrm>
          <a:prstGeom prst="rect">
            <a:avLst/>
          </a:prstGeom>
        </p:spPr>
        <p:txBody>
          <a:bodyPr wrap="square">
            <a:spAutoFit/>
          </a:bodyPr>
          <a:lstStyle/>
          <a:p>
            <a:pPr algn="ctr"/>
            <a:r>
              <a:rPr lang="en-GB" sz="2000" dirty="0">
                <a:latin typeface="+mj-lt"/>
              </a:rPr>
              <a:t>The change of the amplitude of SWA parallels the number of synapses</a:t>
            </a:r>
          </a:p>
        </p:txBody>
      </p:sp>
    </p:spTree>
    <p:extLst>
      <p:ext uri="{BB962C8B-B14F-4D97-AF65-F5344CB8AC3E}">
        <p14:creationId xmlns:p14="http://schemas.microsoft.com/office/powerpoint/2010/main" val="47578737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2720BA7-E45B-6D41-80CE-B680B4237AAF}"/>
              </a:ext>
            </a:extLst>
          </p:cNvPr>
          <p:cNvSpPr>
            <a:spLocks noGrp="1"/>
          </p:cNvSpPr>
          <p:nvPr>
            <p:ph type="title"/>
          </p:nvPr>
        </p:nvSpPr>
        <p:spPr>
          <a:xfrm>
            <a:off x="609600" y="72507"/>
            <a:ext cx="10972800" cy="784141"/>
          </a:xfrm>
        </p:spPr>
        <p:txBody>
          <a:bodyPr rtlCol="0">
            <a:noAutofit/>
          </a:bodyPr>
          <a:lstStyle/>
          <a:p>
            <a:pPr>
              <a:defRPr/>
            </a:pPr>
            <a:r>
              <a:rPr lang="en-AU" sz="2800" dirty="0"/>
              <a:t>Child brain development</a:t>
            </a:r>
            <a:br>
              <a:rPr lang="en-AU" sz="2000" dirty="0"/>
            </a:br>
            <a:r>
              <a:rPr lang="en-US" altLang="x-none" sz="2000" dirty="0">
                <a:solidFill>
                  <a:srgbClr val="000000"/>
                </a:solidFill>
              </a:rPr>
              <a:t>Nelson. </a:t>
            </a:r>
            <a:r>
              <a:rPr lang="en-US" altLang="x-none" sz="2000" u="sng" dirty="0">
                <a:solidFill>
                  <a:srgbClr val="000000"/>
                </a:solidFill>
              </a:rPr>
              <a:t>From Neurons to Neighborhoods</a:t>
            </a:r>
            <a:r>
              <a:rPr lang="en-US" altLang="x-none" sz="2000" dirty="0">
                <a:solidFill>
                  <a:srgbClr val="000000"/>
                </a:solidFill>
              </a:rPr>
              <a:t>, 2000</a:t>
            </a:r>
            <a:endParaRPr lang="en-AU" sz="2000" dirty="0"/>
          </a:p>
        </p:txBody>
      </p:sp>
      <p:pic>
        <p:nvPicPr>
          <p:cNvPr id="9" name="Segnaposto contenuto 8">
            <a:extLst>
              <a:ext uri="{FF2B5EF4-FFF2-40B4-BE49-F238E27FC236}">
                <a16:creationId xmlns:a16="http://schemas.microsoft.com/office/drawing/2014/main" id="{17BFF4A5-C44E-4F49-8853-CB448C787DC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947" b="17325"/>
          <a:stretch/>
        </p:blipFill>
        <p:spPr>
          <a:xfrm>
            <a:off x="336886" y="965233"/>
            <a:ext cx="6006041" cy="2868189"/>
          </a:xfrm>
        </p:spPr>
      </p:pic>
      <p:sp>
        <p:nvSpPr>
          <p:cNvPr id="11" name="Segnaposto contenuto 2">
            <a:extLst>
              <a:ext uri="{FF2B5EF4-FFF2-40B4-BE49-F238E27FC236}">
                <a16:creationId xmlns:a16="http://schemas.microsoft.com/office/drawing/2014/main" id="{D5DC43C0-57FC-2843-B4E8-04FBBC6167BE}"/>
              </a:ext>
            </a:extLst>
          </p:cNvPr>
          <p:cNvSpPr txBox="1">
            <a:spLocks/>
          </p:cNvSpPr>
          <p:nvPr/>
        </p:nvSpPr>
        <p:spPr>
          <a:xfrm>
            <a:off x="336886" y="3793422"/>
            <a:ext cx="11678810" cy="28681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x-none" sz="2400" dirty="0" err="1">
                <a:solidFill>
                  <a:srgbClr val="00B050"/>
                </a:solidFill>
              </a:rPr>
              <a:t>L'impatto</a:t>
            </a:r>
            <a:r>
              <a:rPr lang="en-US" altLang="x-none" sz="2400" dirty="0">
                <a:solidFill>
                  <a:srgbClr val="00B050"/>
                </a:solidFill>
              </a:rPr>
              <a:t> </a:t>
            </a:r>
            <a:r>
              <a:rPr lang="en-US" altLang="x-none" sz="2400" dirty="0" err="1">
                <a:solidFill>
                  <a:srgbClr val="00B050"/>
                </a:solidFill>
              </a:rPr>
              <a:t>della</a:t>
            </a:r>
            <a:r>
              <a:rPr lang="en-US" altLang="x-none" sz="2400" dirty="0">
                <a:solidFill>
                  <a:srgbClr val="00B050"/>
                </a:solidFill>
              </a:rPr>
              <a:t> </a:t>
            </a:r>
            <a:r>
              <a:rPr lang="en-US" altLang="x-none" sz="2400" dirty="0" err="1">
                <a:solidFill>
                  <a:srgbClr val="00B050"/>
                </a:solidFill>
              </a:rPr>
              <a:t>privazione</a:t>
            </a:r>
            <a:r>
              <a:rPr lang="en-US" altLang="x-none" sz="2400" dirty="0">
                <a:solidFill>
                  <a:srgbClr val="00B050"/>
                </a:solidFill>
              </a:rPr>
              <a:t> del </a:t>
            </a:r>
            <a:r>
              <a:rPr lang="en-US" altLang="x-none" sz="2400" dirty="0" err="1">
                <a:solidFill>
                  <a:srgbClr val="00B050"/>
                </a:solidFill>
              </a:rPr>
              <a:t>sonno</a:t>
            </a:r>
            <a:r>
              <a:rPr lang="en-US" altLang="x-none" sz="2400" dirty="0">
                <a:solidFill>
                  <a:srgbClr val="00B050"/>
                </a:solidFill>
              </a:rPr>
              <a:t> è </a:t>
            </a:r>
            <a:r>
              <a:rPr lang="en-US" altLang="x-none" sz="2400" dirty="0" err="1">
                <a:solidFill>
                  <a:srgbClr val="00B050"/>
                </a:solidFill>
              </a:rPr>
              <a:t>più</a:t>
            </a:r>
            <a:r>
              <a:rPr lang="en-US" altLang="x-none" sz="2400" dirty="0">
                <a:solidFill>
                  <a:srgbClr val="00B050"/>
                </a:solidFill>
              </a:rPr>
              <a:t> </a:t>
            </a:r>
            <a:r>
              <a:rPr lang="en-US" altLang="x-none" sz="2400" dirty="0" err="1">
                <a:solidFill>
                  <a:srgbClr val="00B050"/>
                </a:solidFill>
              </a:rPr>
              <a:t>evidente</a:t>
            </a:r>
            <a:r>
              <a:rPr lang="en-US" altLang="x-none" sz="2400" dirty="0">
                <a:solidFill>
                  <a:srgbClr val="00B050"/>
                </a:solidFill>
              </a:rPr>
              <a:t> </a:t>
            </a:r>
            <a:r>
              <a:rPr lang="en-US" altLang="x-none" sz="2400" dirty="0" err="1">
                <a:solidFill>
                  <a:srgbClr val="00B050"/>
                </a:solidFill>
              </a:rPr>
              <a:t>nelle</a:t>
            </a:r>
            <a:r>
              <a:rPr lang="en-US" altLang="x-none" sz="2400" dirty="0">
                <a:solidFill>
                  <a:srgbClr val="00B050"/>
                </a:solidFill>
              </a:rPr>
              <a:t> </a:t>
            </a:r>
            <a:r>
              <a:rPr lang="en-US" altLang="x-none" sz="2400" dirty="0" err="1">
                <a:solidFill>
                  <a:srgbClr val="00B050"/>
                </a:solidFill>
              </a:rPr>
              <a:t>aree</a:t>
            </a:r>
            <a:r>
              <a:rPr lang="en-US" altLang="x-none" sz="2400" dirty="0">
                <a:solidFill>
                  <a:srgbClr val="00B050"/>
                </a:solidFill>
              </a:rPr>
              <a:t> </a:t>
            </a:r>
            <a:r>
              <a:rPr lang="en-US" altLang="x-none" sz="2400" dirty="0" err="1">
                <a:solidFill>
                  <a:srgbClr val="00B050"/>
                </a:solidFill>
              </a:rPr>
              <a:t>cerebrali</a:t>
            </a:r>
            <a:r>
              <a:rPr lang="en-US" altLang="x-none" sz="2400" dirty="0">
                <a:solidFill>
                  <a:srgbClr val="00B050"/>
                </a:solidFill>
              </a:rPr>
              <a:t> </a:t>
            </a:r>
            <a:r>
              <a:rPr lang="en-US" altLang="x-none" sz="2400" dirty="0" err="1">
                <a:solidFill>
                  <a:srgbClr val="00B050"/>
                </a:solidFill>
              </a:rPr>
              <a:t>frontali</a:t>
            </a:r>
            <a:r>
              <a:rPr lang="en-US" altLang="x-none" sz="2400" dirty="0">
                <a:solidFill>
                  <a:srgbClr val="00B050"/>
                </a:solidFill>
              </a:rPr>
              <a:t> rispetto a quelle posteriori </a:t>
            </a:r>
            <a:r>
              <a:rPr lang="en-US" altLang="x-none" sz="1800" dirty="0"/>
              <a:t>(</a:t>
            </a:r>
            <a:r>
              <a:rPr lang="en-US" altLang="x-none" sz="1800" dirty="0" err="1"/>
              <a:t>Cajochen</a:t>
            </a:r>
            <a:r>
              <a:rPr lang="en-US" altLang="x-none" sz="1800" dirty="0"/>
              <a:t>, et al., 2001; Beebe &amp; </a:t>
            </a:r>
            <a:r>
              <a:rPr lang="en-US" altLang="x-none" sz="1800" dirty="0" err="1"/>
              <a:t>Gozal</a:t>
            </a:r>
            <a:r>
              <a:rPr lang="en-US" altLang="x-none" sz="1800" dirty="0"/>
              <a:t>, 2002; Dahl, 1996; Horne, 1993).</a:t>
            </a:r>
          </a:p>
          <a:p>
            <a:r>
              <a:rPr lang="en-US" altLang="x-none" sz="2400" dirty="0"/>
              <a:t>Dato </a:t>
            </a:r>
            <a:r>
              <a:rPr lang="en-US" altLang="x-none" sz="2400" dirty="0" err="1"/>
              <a:t>che</a:t>
            </a:r>
            <a:r>
              <a:rPr lang="en-US" altLang="x-none" sz="2400" dirty="0"/>
              <a:t> </a:t>
            </a:r>
            <a:r>
              <a:rPr lang="en-US" altLang="x-none" sz="2400" dirty="0" err="1"/>
              <a:t>importanti</a:t>
            </a:r>
            <a:r>
              <a:rPr lang="en-US" altLang="x-none" sz="2400" dirty="0"/>
              <a:t> </a:t>
            </a:r>
            <a:r>
              <a:rPr lang="en-US" altLang="x-none" sz="2400" dirty="0" err="1"/>
              <a:t>progressi</a:t>
            </a:r>
            <a:r>
              <a:rPr lang="en-US" altLang="x-none" sz="2400" dirty="0"/>
              <a:t> </a:t>
            </a:r>
            <a:r>
              <a:rPr lang="en-US" altLang="x-none" sz="2400" dirty="0" err="1"/>
              <a:t>nelle</a:t>
            </a:r>
            <a:r>
              <a:rPr lang="en-US" altLang="x-none" sz="2400" dirty="0"/>
              <a:t> </a:t>
            </a:r>
            <a:r>
              <a:rPr lang="en-US" altLang="x-none" sz="2400" dirty="0" err="1"/>
              <a:t>funzioni</a:t>
            </a:r>
            <a:r>
              <a:rPr lang="en-US" altLang="x-none" sz="2400" dirty="0"/>
              <a:t> </a:t>
            </a:r>
            <a:r>
              <a:rPr lang="en-US" altLang="x-none" sz="2400" dirty="0" err="1"/>
              <a:t>esecutive</a:t>
            </a:r>
            <a:r>
              <a:rPr lang="en-US" altLang="x-none" sz="2400" dirty="0"/>
              <a:t> </a:t>
            </a:r>
            <a:r>
              <a:rPr lang="en-US" altLang="x-none" sz="2400" dirty="0" err="1"/>
              <a:t>hanno</a:t>
            </a:r>
            <a:r>
              <a:rPr lang="en-US" altLang="x-none" sz="2400" dirty="0"/>
              <a:t> </a:t>
            </a:r>
            <a:r>
              <a:rPr lang="en-US" altLang="x-none" sz="2400" dirty="0" err="1"/>
              <a:t>luogo</a:t>
            </a:r>
            <a:r>
              <a:rPr lang="en-US" altLang="x-none" sz="2400" dirty="0"/>
              <a:t> </a:t>
            </a:r>
            <a:r>
              <a:rPr lang="en-US" altLang="x-none" sz="2400" dirty="0" err="1"/>
              <a:t>tra</a:t>
            </a:r>
            <a:r>
              <a:rPr lang="en-US" altLang="x-none" sz="2400" dirty="0"/>
              <a:t> 1 e 6 </a:t>
            </a:r>
            <a:r>
              <a:rPr lang="en-US" altLang="x-none" sz="2400" dirty="0" err="1"/>
              <a:t>anni</a:t>
            </a:r>
            <a:r>
              <a:rPr lang="en-US" altLang="x-none" sz="2400" dirty="0"/>
              <a:t> </a:t>
            </a:r>
            <a:r>
              <a:rPr lang="en-US" altLang="x-none" sz="1800" dirty="0"/>
              <a:t>(</a:t>
            </a:r>
            <a:r>
              <a:rPr lang="en-US" altLang="x-none" sz="1800" dirty="0" err="1"/>
              <a:t>Zelazo</a:t>
            </a:r>
            <a:r>
              <a:rPr lang="en-US" altLang="x-none" sz="1800" dirty="0"/>
              <a:t> et al., 2008</a:t>
            </a:r>
            <a:r>
              <a:rPr lang="en-US" altLang="x-none" sz="2400" dirty="0"/>
              <a:t>) e </a:t>
            </a:r>
            <a:r>
              <a:rPr lang="en-US" altLang="x-none" sz="2400" dirty="0" err="1"/>
              <a:t>che</a:t>
            </a:r>
            <a:r>
              <a:rPr lang="en-US" altLang="x-none" sz="2400" dirty="0"/>
              <a:t> la </a:t>
            </a:r>
            <a:r>
              <a:rPr lang="en-US" altLang="x-none" sz="2400" dirty="0" err="1"/>
              <a:t>densità</a:t>
            </a:r>
            <a:r>
              <a:rPr lang="en-US" altLang="x-none" sz="2400" dirty="0"/>
              <a:t> </a:t>
            </a:r>
            <a:r>
              <a:rPr lang="en-US" altLang="x-none" sz="2400" dirty="0" err="1"/>
              <a:t>neurale</a:t>
            </a:r>
            <a:r>
              <a:rPr lang="en-US" altLang="x-none" sz="2400" dirty="0"/>
              <a:t> </a:t>
            </a:r>
            <a:r>
              <a:rPr lang="en-US" altLang="x-none" sz="2400" dirty="0" err="1"/>
              <a:t>dei</a:t>
            </a:r>
            <a:r>
              <a:rPr lang="en-US" altLang="x-none" sz="2400" dirty="0"/>
              <a:t> </a:t>
            </a:r>
            <a:r>
              <a:rPr lang="en-US" altLang="x-none" sz="2400" dirty="0" err="1"/>
              <a:t>lobi</a:t>
            </a:r>
            <a:r>
              <a:rPr lang="en-US" altLang="x-none" sz="2400" dirty="0"/>
              <a:t> </a:t>
            </a:r>
            <a:r>
              <a:rPr lang="en-US" altLang="x-none" sz="2400" dirty="0" err="1"/>
              <a:t>frontali</a:t>
            </a:r>
            <a:r>
              <a:rPr lang="en-US" altLang="x-none" sz="2400" dirty="0"/>
              <a:t> </a:t>
            </a:r>
            <a:r>
              <a:rPr lang="en-US" altLang="x-none" sz="2400" dirty="0" err="1"/>
              <a:t>inizia</a:t>
            </a:r>
            <a:r>
              <a:rPr lang="en-US" altLang="x-none" sz="2400" dirty="0"/>
              <a:t> a </a:t>
            </a:r>
            <a:r>
              <a:rPr lang="en-US" altLang="x-none" sz="2400" dirty="0" err="1"/>
              <a:t>diminuire</a:t>
            </a:r>
            <a:r>
              <a:rPr lang="en-US" altLang="x-none" sz="2400" dirty="0"/>
              <a:t> a circa 7 </a:t>
            </a:r>
            <a:r>
              <a:rPr lang="en-US" altLang="x-none" sz="2400" dirty="0" err="1"/>
              <a:t>anni</a:t>
            </a:r>
            <a:r>
              <a:rPr lang="en-US" altLang="x-none" sz="2400" dirty="0"/>
              <a:t> </a:t>
            </a:r>
            <a:r>
              <a:rPr lang="en-US" altLang="x-none" sz="1800" dirty="0"/>
              <a:t>(</a:t>
            </a:r>
            <a:r>
              <a:rPr lang="en-US" altLang="x-none" sz="1800" dirty="0" err="1"/>
              <a:t>Huttenlocher</a:t>
            </a:r>
            <a:r>
              <a:rPr lang="en-US" altLang="x-none" sz="1800" dirty="0"/>
              <a:t>, 2002), </a:t>
            </a:r>
            <a:r>
              <a:rPr lang="en-US" altLang="x-none" sz="2400" dirty="0" err="1"/>
              <a:t>il</a:t>
            </a:r>
            <a:r>
              <a:rPr lang="en-US" altLang="x-none" sz="2400" dirty="0"/>
              <a:t> </a:t>
            </a:r>
            <a:r>
              <a:rPr lang="en-US" altLang="x-none" sz="2400" b="1" dirty="0" err="1">
                <a:solidFill>
                  <a:srgbClr val="00B0F0"/>
                </a:solidFill>
              </a:rPr>
              <a:t>potenziale</a:t>
            </a:r>
            <a:r>
              <a:rPr lang="en-US" altLang="x-none" sz="2400" b="1" dirty="0">
                <a:solidFill>
                  <a:srgbClr val="00B0F0"/>
                </a:solidFill>
              </a:rPr>
              <a:t> </a:t>
            </a:r>
            <a:r>
              <a:rPr lang="en-US" altLang="x-none" sz="2400" b="1" dirty="0" err="1">
                <a:solidFill>
                  <a:srgbClr val="00B0F0"/>
                </a:solidFill>
              </a:rPr>
              <a:t>impatto</a:t>
            </a:r>
            <a:r>
              <a:rPr lang="en-US" altLang="x-none" sz="2400" b="1" dirty="0">
                <a:solidFill>
                  <a:srgbClr val="00B0F0"/>
                </a:solidFill>
              </a:rPr>
              <a:t> del </a:t>
            </a:r>
            <a:r>
              <a:rPr lang="en-US" altLang="x-none" sz="2400" b="1" dirty="0" err="1">
                <a:solidFill>
                  <a:srgbClr val="00B0F0"/>
                </a:solidFill>
              </a:rPr>
              <a:t>sonno</a:t>
            </a:r>
            <a:r>
              <a:rPr lang="en-US" altLang="x-none" sz="2400" b="1" dirty="0">
                <a:solidFill>
                  <a:srgbClr val="00B0F0"/>
                </a:solidFill>
              </a:rPr>
              <a:t> </a:t>
            </a:r>
            <a:r>
              <a:rPr lang="en-US" altLang="x-none" sz="2400" b="1" dirty="0" err="1">
                <a:solidFill>
                  <a:srgbClr val="00B0F0"/>
                </a:solidFill>
              </a:rPr>
              <a:t>sulle</a:t>
            </a:r>
            <a:r>
              <a:rPr lang="en-US" altLang="x-none" sz="2400" b="1" dirty="0">
                <a:solidFill>
                  <a:srgbClr val="00B0F0"/>
                </a:solidFill>
              </a:rPr>
              <a:t> </a:t>
            </a:r>
            <a:r>
              <a:rPr lang="en-US" altLang="x-none" sz="2400" b="1" dirty="0" err="1">
                <a:solidFill>
                  <a:srgbClr val="00B0F0"/>
                </a:solidFill>
              </a:rPr>
              <a:t>funzioni</a:t>
            </a:r>
            <a:r>
              <a:rPr lang="en-US" altLang="x-none" sz="2400" b="1" dirty="0">
                <a:solidFill>
                  <a:srgbClr val="00B0F0"/>
                </a:solidFill>
              </a:rPr>
              <a:t> </a:t>
            </a:r>
            <a:r>
              <a:rPr lang="en-US" altLang="x-none" sz="2400" b="1" dirty="0" err="1">
                <a:solidFill>
                  <a:srgbClr val="00B0F0"/>
                </a:solidFill>
              </a:rPr>
              <a:t>frontali</a:t>
            </a:r>
            <a:r>
              <a:rPr lang="en-US" altLang="x-none" sz="2400" b="1" dirty="0">
                <a:solidFill>
                  <a:srgbClr val="00B0F0"/>
                </a:solidFill>
              </a:rPr>
              <a:t> / </a:t>
            </a:r>
            <a:r>
              <a:rPr lang="en-US" altLang="x-none" sz="2400" b="1" dirty="0" err="1">
                <a:solidFill>
                  <a:srgbClr val="00B0F0"/>
                </a:solidFill>
              </a:rPr>
              <a:t>esecutive</a:t>
            </a:r>
            <a:r>
              <a:rPr lang="en-US" altLang="x-none" sz="2400" b="1" dirty="0">
                <a:solidFill>
                  <a:srgbClr val="00B0F0"/>
                </a:solidFill>
              </a:rPr>
              <a:t> </a:t>
            </a:r>
            <a:r>
              <a:rPr lang="en-US" altLang="x-none" sz="2400" b="1" dirty="0" err="1">
                <a:solidFill>
                  <a:srgbClr val="00B0F0"/>
                </a:solidFill>
              </a:rPr>
              <a:t>può</a:t>
            </a:r>
            <a:r>
              <a:rPr lang="en-US" altLang="x-none" sz="2400" b="1" dirty="0">
                <a:solidFill>
                  <a:srgbClr val="00B0F0"/>
                </a:solidFill>
              </a:rPr>
              <a:t> </a:t>
            </a:r>
            <a:r>
              <a:rPr lang="en-US" altLang="x-none" sz="2400" b="1" dirty="0" err="1">
                <a:solidFill>
                  <a:srgbClr val="00B0F0"/>
                </a:solidFill>
              </a:rPr>
              <a:t>essere</a:t>
            </a:r>
            <a:r>
              <a:rPr lang="en-US" altLang="x-none" sz="2400" b="1" dirty="0">
                <a:solidFill>
                  <a:srgbClr val="00B0F0"/>
                </a:solidFill>
              </a:rPr>
              <a:t> </a:t>
            </a:r>
            <a:r>
              <a:rPr lang="en-US" altLang="x-none" sz="2400" b="1" dirty="0" err="1">
                <a:solidFill>
                  <a:srgbClr val="00B0F0"/>
                </a:solidFill>
              </a:rPr>
              <a:t>particolarmente</a:t>
            </a:r>
            <a:r>
              <a:rPr lang="en-US" altLang="x-none" sz="2400" b="1" dirty="0">
                <a:solidFill>
                  <a:srgbClr val="00B0F0"/>
                </a:solidFill>
              </a:rPr>
              <a:t> </a:t>
            </a:r>
            <a:r>
              <a:rPr lang="en-US" altLang="x-none" sz="2400" b="1" dirty="0" err="1">
                <a:solidFill>
                  <a:srgbClr val="00B0F0"/>
                </a:solidFill>
              </a:rPr>
              <a:t>potente</a:t>
            </a:r>
            <a:r>
              <a:rPr lang="en-US" altLang="x-none" sz="2400" b="1" dirty="0">
                <a:solidFill>
                  <a:srgbClr val="00B0F0"/>
                </a:solidFill>
              </a:rPr>
              <a:t> </a:t>
            </a:r>
            <a:r>
              <a:rPr lang="en-US" altLang="x-none" sz="2400" b="1" dirty="0" err="1">
                <a:solidFill>
                  <a:srgbClr val="00B0F0"/>
                </a:solidFill>
              </a:rPr>
              <a:t>all'inizio</a:t>
            </a:r>
            <a:r>
              <a:rPr lang="en-US" altLang="x-none" sz="2400" b="1" dirty="0">
                <a:solidFill>
                  <a:srgbClr val="00B0F0"/>
                </a:solidFill>
              </a:rPr>
              <a:t> </a:t>
            </a:r>
            <a:r>
              <a:rPr lang="en-US" altLang="x-none" sz="2400" b="1" dirty="0" err="1">
                <a:solidFill>
                  <a:srgbClr val="00B0F0"/>
                </a:solidFill>
              </a:rPr>
              <a:t>dello</a:t>
            </a:r>
            <a:r>
              <a:rPr lang="en-US" altLang="x-none" sz="2400" b="1" dirty="0">
                <a:solidFill>
                  <a:srgbClr val="00B0F0"/>
                </a:solidFill>
              </a:rPr>
              <a:t> </a:t>
            </a:r>
            <a:r>
              <a:rPr lang="en-US" altLang="x-none" sz="2400" b="1" dirty="0" err="1">
                <a:solidFill>
                  <a:srgbClr val="00B0F0"/>
                </a:solidFill>
              </a:rPr>
              <a:t>sviluppo</a:t>
            </a:r>
            <a:r>
              <a:rPr lang="en-US" altLang="x-none" sz="2400" dirty="0"/>
              <a:t>, </a:t>
            </a:r>
            <a:r>
              <a:rPr lang="en-US" altLang="x-none" sz="2400" dirty="0" err="1"/>
              <a:t>quando</a:t>
            </a:r>
            <a:r>
              <a:rPr lang="en-US" altLang="x-none" sz="2400" dirty="0"/>
              <a:t> </a:t>
            </a:r>
            <a:r>
              <a:rPr lang="en-US" altLang="x-none" sz="2400" dirty="0" err="1"/>
              <a:t>il</a:t>
            </a:r>
            <a:r>
              <a:rPr lang="en-US" altLang="x-none" sz="2400" dirty="0"/>
              <a:t> </a:t>
            </a:r>
            <a:r>
              <a:rPr lang="en-US" altLang="x-none" sz="2400" dirty="0" err="1"/>
              <a:t>cervello</a:t>
            </a:r>
            <a:r>
              <a:rPr lang="en-US" altLang="x-none" sz="2400" dirty="0"/>
              <a:t> </a:t>
            </a:r>
            <a:r>
              <a:rPr lang="en-US" altLang="x-none" sz="2400" dirty="0" err="1"/>
              <a:t>mostra</a:t>
            </a:r>
            <a:r>
              <a:rPr lang="en-US" altLang="x-none" sz="2400" dirty="0"/>
              <a:t> una </a:t>
            </a:r>
            <a:r>
              <a:rPr lang="en-US" altLang="x-none" sz="2400" dirty="0" err="1"/>
              <a:t>sostanziale</a:t>
            </a:r>
            <a:r>
              <a:rPr lang="en-US" altLang="x-none" sz="2400" dirty="0"/>
              <a:t> </a:t>
            </a:r>
            <a:r>
              <a:rPr lang="en-US" altLang="x-none" sz="2400" dirty="0" err="1"/>
              <a:t>plasticità</a:t>
            </a:r>
            <a:r>
              <a:rPr lang="en-US" altLang="x-none" sz="2400" dirty="0"/>
              <a:t> </a:t>
            </a:r>
            <a:r>
              <a:rPr lang="en-US" altLang="x-none" sz="1800" dirty="0"/>
              <a:t>(Singer, 1995).</a:t>
            </a:r>
            <a:endParaRPr lang="it-IT" altLang="x-none" sz="2400" dirty="0"/>
          </a:p>
        </p:txBody>
      </p:sp>
      <p:sp>
        <p:nvSpPr>
          <p:cNvPr id="13" name="Rectangle 3">
            <a:extLst>
              <a:ext uri="{FF2B5EF4-FFF2-40B4-BE49-F238E27FC236}">
                <a16:creationId xmlns:a16="http://schemas.microsoft.com/office/drawing/2014/main" id="{8846E6DB-D45B-B942-A8AE-F8E53F33EA15}"/>
              </a:ext>
            </a:extLst>
          </p:cNvPr>
          <p:cNvSpPr txBox="1">
            <a:spLocks noChangeArrowheads="1"/>
          </p:cNvSpPr>
          <p:nvPr/>
        </p:nvSpPr>
        <p:spPr>
          <a:xfrm>
            <a:off x="6632294" y="941762"/>
            <a:ext cx="5383402" cy="2183403"/>
          </a:xfrm>
          <a:prstGeom prst="rect">
            <a:avLst/>
          </a:prstGeom>
          <a:solidFill>
            <a:srgbClr val="00B050"/>
          </a:solidFill>
          <a:ln>
            <a:noFill/>
            <a:miter lim="800000"/>
            <a:headEnd/>
            <a:tailEnd/>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l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l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lt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lt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marL="0" indent="0" fontAlgn="auto">
              <a:spcAft>
                <a:spcPts val="1200"/>
              </a:spcAft>
              <a:buNone/>
              <a:defRPr/>
            </a:pPr>
            <a:r>
              <a:rPr lang="it-IT" sz="2400" dirty="0">
                <a:cs typeface="Arial" pitchFamily="34" charset="0"/>
              </a:rPr>
              <a:t>Il periodo di picco dell'insonnia e dell'incidenza di OSA nell'infanzia può costituire un periodo di particolare suscettibilità per lo sviluppo della PFC (</a:t>
            </a:r>
            <a:r>
              <a:rPr lang="it-IT" sz="2400" dirty="0" err="1">
                <a:cs typeface="Arial" pitchFamily="34" charset="0"/>
              </a:rPr>
              <a:t>Gozal</a:t>
            </a:r>
            <a:r>
              <a:rPr lang="it-IT" sz="2400" dirty="0">
                <a:cs typeface="Arial" pitchFamily="34" charset="0"/>
              </a:rPr>
              <a:t>, 2001) che può essere solo parzialmente reversibile (</a:t>
            </a:r>
            <a:r>
              <a:rPr lang="it-IT" sz="2400" dirty="0" err="1">
                <a:cs typeface="Arial" pitchFamily="34" charset="0"/>
              </a:rPr>
              <a:t>Beebe</a:t>
            </a:r>
            <a:r>
              <a:rPr lang="it-IT" sz="2400" dirty="0">
                <a:cs typeface="Arial" pitchFamily="34" charset="0"/>
              </a:rPr>
              <a:t> e </a:t>
            </a:r>
            <a:r>
              <a:rPr lang="it-IT" sz="2400" dirty="0" err="1">
                <a:cs typeface="Arial" pitchFamily="34" charset="0"/>
              </a:rPr>
              <a:t>Gozal</a:t>
            </a:r>
            <a:r>
              <a:rPr lang="it-IT" sz="2400" dirty="0">
                <a:cs typeface="Arial" pitchFamily="34" charset="0"/>
              </a:rPr>
              <a:t>, 2002)</a:t>
            </a:r>
            <a:endParaRPr lang="it-IT" sz="2400" b="1" dirty="0">
              <a:cs typeface="Times New Roman" pitchFamily="18" charset="0"/>
            </a:endParaRPr>
          </a:p>
        </p:txBody>
      </p:sp>
    </p:spTree>
    <p:extLst>
      <p:ext uri="{BB962C8B-B14F-4D97-AF65-F5344CB8AC3E}">
        <p14:creationId xmlns:p14="http://schemas.microsoft.com/office/powerpoint/2010/main" val="39891069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2" name="Rectangle 6"/>
          <p:cNvSpPr>
            <a:spLocks noGrp="1" noChangeArrowheads="1"/>
          </p:cNvSpPr>
          <p:nvPr>
            <p:ph type="title"/>
          </p:nvPr>
        </p:nvSpPr>
        <p:spPr>
          <a:xfrm>
            <a:off x="0" y="0"/>
            <a:ext cx="12192000" cy="467710"/>
          </a:xfrm>
          <a:solidFill>
            <a:srgbClr val="002060"/>
          </a:solidFill>
          <a:ln/>
        </p:spPr>
        <p:txBody>
          <a:bodyPr vert="horz" lIns="90488" tIns="44450" rIns="90488" bIns="44450" rtlCol="0" anchor="ctr">
            <a:noAutofit/>
          </a:bodyPr>
          <a:lstStyle/>
          <a:p>
            <a:pPr algn="ctr"/>
            <a:r>
              <a:rPr lang="it-IT" sz="4000" b="1" dirty="0">
                <a:solidFill>
                  <a:schemeClr val="bg1"/>
                </a:solidFill>
              </a:rPr>
              <a:t>EVOLUZIONE DEL SONNO in sintesi</a:t>
            </a:r>
            <a:endParaRPr lang="it-IT" sz="4000" b="1" dirty="0">
              <a:solidFill>
                <a:schemeClr val="bg1"/>
              </a:solidFill>
              <a:latin typeface="+mn-lt"/>
            </a:endParaRPr>
          </a:p>
        </p:txBody>
      </p:sp>
      <p:sp>
        <p:nvSpPr>
          <p:cNvPr id="382979" name="Line 3"/>
          <p:cNvSpPr>
            <a:spLocks noChangeShapeType="1"/>
          </p:cNvSpPr>
          <p:nvPr/>
        </p:nvSpPr>
        <p:spPr bwMode="auto">
          <a:xfrm>
            <a:off x="5303912" y="4077072"/>
            <a:ext cx="2024063" cy="0"/>
          </a:xfrm>
          <a:prstGeom prst="line">
            <a:avLst/>
          </a:prstGeom>
          <a:noFill/>
          <a:ln w="12700">
            <a:noFill/>
            <a:round/>
            <a:headEnd/>
            <a:tailEnd/>
          </a:ln>
          <a:effectLst/>
        </p:spPr>
        <p:txBody>
          <a:bodyPr/>
          <a:lstStyle/>
          <a:p>
            <a:pPr algn="ctr" eaLnBrk="0" hangingPunct="0"/>
            <a:endParaRPr lang="it-IT" sz="2400" dirty="0">
              <a:solidFill>
                <a:srgbClr val="000000"/>
              </a:solidFill>
              <a:latin typeface="Times New Roman" pitchFamily="18" charset="0"/>
            </a:endParaRPr>
          </a:p>
        </p:txBody>
      </p:sp>
      <p:sp>
        <p:nvSpPr>
          <p:cNvPr id="382981" name="Line 5"/>
          <p:cNvSpPr>
            <a:spLocks noChangeShapeType="1"/>
          </p:cNvSpPr>
          <p:nvPr/>
        </p:nvSpPr>
        <p:spPr bwMode="auto">
          <a:xfrm flipV="1">
            <a:off x="3898900" y="4348164"/>
            <a:ext cx="3309938" cy="66675"/>
          </a:xfrm>
          <a:prstGeom prst="line">
            <a:avLst/>
          </a:prstGeom>
          <a:noFill/>
          <a:ln w="12700">
            <a:noFill/>
            <a:round/>
            <a:headEnd/>
            <a:tailEnd/>
          </a:ln>
          <a:effectLst/>
        </p:spPr>
        <p:txBody>
          <a:bodyPr/>
          <a:lstStyle/>
          <a:p>
            <a:pPr algn="ctr" eaLnBrk="0" hangingPunct="0"/>
            <a:endParaRPr lang="it-IT" sz="2400">
              <a:solidFill>
                <a:srgbClr val="000000"/>
              </a:solidFill>
              <a:latin typeface="Times New Roman" pitchFamily="18" charset="0"/>
            </a:endParaRPr>
          </a:p>
        </p:txBody>
      </p:sp>
      <p:graphicFrame>
        <p:nvGraphicFramePr>
          <p:cNvPr id="2" name="Diagramma 1">
            <a:extLst>
              <a:ext uri="{FF2B5EF4-FFF2-40B4-BE49-F238E27FC236}">
                <a16:creationId xmlns:a16="http://schemas.microsoft.com/office/drawing/2014/main" id="{EA79F7F5-8045-2F40-AB65-E8A6D575CF6D}"/>
              </a:ext>
            </a:extLst>
          </p:cNvPr>
          <p:cNvGraphicFramePr/>
          <p:nvPr/>
        </p:nvGraphicFramePr>
        <p:xfrm>
          <a:off x="119336" y="467710"/>
          <a:ext cx="11953328" cy="6165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7558732"/>
      </p:ext>
    </p:extLst>
  </p:cSld>
  <p:clrMapOvr>
    <a:masterClrMapping/>
  </p:clrMapOvr>
  <mc:AlternateContent xmlns:mc="http://schemas.openxmlformats.org/markup-compatibility/2006" xmlns:p14="http://schemas.microsoft.com/office/powerpoint/2010/main">
    <mc:Choice Requires="p14">
      <p:transition spd="slow" p14:dur="2000" advTm="70201"/>
    </mc:Choice>
    <mc:Fallback xmlns="">
      <p:transition spd="slow" advTm="7020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01600"/>
            <a:ext cx="5576888" cy="877888"/>
          </a:xfrm>
          <a:prstGeom prst="rect">
            <a:avLst/>
          </a:prstGeom>
        </p:spPr>
        <p:txBody>
          <a:bodyPr vert="horz" lIns="91440" tIns="45720" rIns="91440" bIns="45720" rtlCol="0" anchor="ctr">
            <a:normAutofit fontScale="90000"/>
          </a:bodyPr>
          <a:lstStyle/>
          <a:p>
            <a:pPr algn="ctr">
              <a:defRPr/>
            </a:pPr>
            <a:r>
              <a:rPr lang="en-US" sz="3600" b="1" kern="1200" dirty="0" err="1">
                <a:solidFill>
                  <a:schemeClr val="tx1"/>
                </a:solidFill>
                <a:latin typeface="+mj-lt"/>
                <a:ea typeface="+mj-ea"/>
                <a:cs typeface="+mj-cs"/>
              </a:rPr>
              <a:t>Perché</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è</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importante</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dormire</a:t>
            </a:r>
            <a:r>
              <a:rPr lang="en-US" sz="3600" b="1" kern="1200" dirty="0">
                <a:solidFill>
                  <a:schemeClr val="tx1"/>
                </a:solidFill>
                <a:latin typeface="+mj-lt"/>
                <a:ea typeface="+mj-ea"/>
                <a:cs typeface="+mj-cs"/>
              </a:rPr>
              <a:t> per un bambino?</a:t>
            </a:r>
          </a:p>
        </p:txBody>
      </p:sp>
      <p:pic>
        <p:nvPicPr>
          <p:cNvPr id="7" name="Immagine 6" descr="bimbo triste.jpg">
            <a:extLst>
              <a:ext uri="{FF2B5EF4-FFF2-40B4-BE49-F238E27FC236}">
                <a16:creationId xmlns:a16="http://schemas.microsoft.com/office/drawing/2014/main" id="{5C4471C4-97E5-524C-A369-6D05D43C78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398" b="788"/>
          <a:stretch/>
        </p:blipFill>
        <p:spPr>
          <a:xfrm>
            <a:off x="892148" y="1145390"/>
            <a:ext cx="1460791" cy="1728212"/>
          </a:xfrm>
          <a:prstGeom prst="rect">
            <a:avLst/>
          </a:prstGeom>
        </p:spPr>
      </p:pic>
      <p:pic>
        <p:nvPicPr>
          <p:cNvPr id="4" name="Immagine 3" descr="pinocchio.jpg"/>
          <p:cNvPicPr>
            <a:picLocks noChangeAspect="1"/>
          </p:cNvPicPr>
          <p:nvPr/>
        </p:nvPicPr>
        <p:blipFill rotWithShape="1">
          <a:blip r:embed="rId4" cstate="print">
            <a:extLst>
              <a:ext uri="{28A0092B-C50C-407E-A947-70E740481C1C}">
                <a14:useLocalDpi xmlns:a14="http://schemas.microsoft.com/office/drawing/2010/main" val="0"/>
              </a:ext>
            </a:extLst>
          </a:blip>
          <a:srcRect r="6316" b="-1"/>
          <a:stretch/>
        </p:blipFill>
        <p:spPr>
          <a:xfrm>
            <a:off x="3320281" y="1145390"/>
            <a:ext cx="1460791" cy="1728212"/>
          </a:xfrm>
          <a:prstGeom prst="rect">
            <a:avLst/>
          </a:prstGeom>
        </p:spPr>
      </p:pic>
      <p:sp>
        <p:nvSpPr>
          <p:cNvPr id="6" name="Segnaposto contenuto 2"/>
          <p:cNvSpPr txBox="1">
            <a:spLocks/>
          </p:cNvSpPr>
          <p:nvPr/>
        </p:nvSpPr>
        <p:spPr>
          <a:xfrm>
            <a:off x="5917324" y="44624"/>
            <a:ext cx="6155340" cy="6712008"/>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sz="2800" dirty="0"/>
              <a:t>E’ stato dimostrato che dormire già solo 30 minuti di meno riduce l’attenzione e  ci rende più distratti </a:t>
            </a:r>
          </a:p>
          <a:p>
            <a:pPr indent="-228600" defTabSz="914400">
              <a:lnSpc>
                <a:spcPct val="90000"/>
              </a:lnSpc>
              <a:buFont typeface="Arial" panose="020B0604020202020204" pitchFamily="34" charset="0"/>
              <a:buChar char="•"/>
            </a:pPr>
            <a:r>
              <a:rPr lang="it-IT" sz="2800" b="1" dirty="0"/>
              <a:t>Chi non dorme:</a:t>
            </a:r>
          </a:p>
          <a:p>
            <a:pPr lvl="1" indent="-228600" defTabSz="914400">
              <a:lnSpc>
                <a:spcPct val="90000"/>
              </a:lnSpc>
              <a:buFont typeface="Arial" panose="020B0604020202020204" pitchFamily="34" charset="0"/>
              <a:buChar char="•"/>
            </a:pPr>
            <a:r>
              <a:rPr lang="it-IT" dirty="0"/>
              <a:t>dimentica quello che ha imparato</a:t>
            </a:r>
          </a:p>
          <a:p>
            <a:pPr lvl="1" indent="-228600" defTabSz="914400">
              <a:lnSpc>
                <a:spcPct val="90000"/>
              </a:lnSpc>
              <a:buFont typeface="Arial" panose="020B0604020202020204" pitchFamily="34" charset="0"/>
              <a:buChar char="•"/>
            </a:pPr>
            <a:r>
              <a:rPr lang="it-IT" dirty="0"/>
              <a:t>va peggio a scuola e ha voti più bassi!!!!</a:t>
            </a:r>
          </a:p>
          <a:p>
            <a:pPr lvl="1" indent="-228600" defTabSz="914400">
              <a:lnSpc>
                <a:spcPct val="90000"/>
              </a:lnSpc>
              <a:buFont typeface="Arial" panose="020B0604020202020204" pitchFamily="34" charset="0"/>
              <a:buChar char="•"/>
            </a:pPr>
            <a:r>
              <a:rPr lang="it-IT" dirty="0"/>
              <a:t>diventa scontroso e di cattivo umore, si arrabbia facilmente, e si  sente triste</a:t>
            </a:r>
          </a:p>
          <a:p>
            <a:pPr lvl="1" indent="-228600" defTabSz="914400">
              <a:lnSpc>
                <a:spcPct val="90000"/>
              </a:lnSpc>
              <a:buFont typeface="Arial" panose="020B0604020202020204" pitchFamily="34" charset="0"/>
              <a:buChar char="•"/>
            </a:pPr>
            <a:r>
              <a:rPr lang="it-IT" dirty="0"/>
              <a:t>non riesce a stare fermo, si distrae e non capisce bene quello che gli viene chiesto</a:t>
            </a:r>
          </a:p>
          <a:p>
            <a:pPr lvl="1" indent="-228600" defTabSz="914400">
              <a:lnSpc>
                <a:spcPct val="90000"/>
              </a:lnSpc>
              <a:buFont typeface="Arial" panose="020B0604020202020204" pitchFamily="34" charset="0"/>
              <a:buChar char="•"/>
            </a:pPr>
            <a:r>
              <a:rPr lang="it-IT" dirty="0"/>
              <a:t>fa  fatica a pensare ed ascoltare gli altri</a:t>
            </a:r>
          </a:p>
          <a:p>
            <a:pPr lvl="1" indent="-228600" defTabSz="914400">
              <a:lnSpc>
                <a:spcPct val="90000"/>
              </a:lnSpc>
              <a:buFont typeface="Arial" panose="020B0604020202020204" pitchFamily="34" charset="0"/>
              <a:buChar char="•"/>
            </a:pPr>
            <a:r>
              <a:rPr lang="it-IT" dirty="0"/>
              <a:t>può addormentarsi per pochi secondi senza rendersene conto. </a:t>
            </a:r>
          </a:p>
        </p:txBody>
      </p:sp>
      <p:sp>
        <p:nvSpPr>
          <p:cNvPr id="3" name="Rettangolo 2">
            <a:extLst>
              <a:ext uri="{FF2B5EF4-FFF2-40B4-BE49-F238E27FC236}">
                <a16:creationId xmlns:a16="http://schemas.microsoft.com/office/drawing/2014/main" id="{CB77141C-E4B6-084C-B37C-2D79BC5266C8}"/>
              </a:ext>
            </a:extLst>
          </p:cNvPr>
          <p:cNvSpPr/>
          <p:nvPr/>
        </p:nvSpPr>
        <p:spPr>
          <a:xfrm>
            <a:off x="207247" y="3039591"/>
            <a:ext cx="5577271" cy="95410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it-IT" sz="2800" dirty="0"/>
              <a:t>Un cervello riposato è molto più efficiente di un cervello assonnato</a:t>
            </a:r>
          </a:p>
        </p:txBody>
      </p:sp>
      <p:sp>
        <p:nvSpPr>
          <p:cNvPr id="5" name="Segnaposto contenuto 5">
            <a:extLst>
              <a:ext uri="{FF2B5EF4-FFF2-40B4-BE49-F238E27FC236}">
                <a16:creationId xmlns:a16="http://schemas.microsoft.com/office/drawing/2014/main" id="{DBB14C47-B618-349C-C382-67CD395219D7}"/>
              </a:ext>
            </a:extLst>
          </p:cNvPr>
          <p:cNvSpPr txBox="1">
            <a:spLocks/>
          </p:cNvSpPr>
          <p:nvPr/>
        </p:nvSpPr>
        <p:spPr>
          <a:xfrm>
            <a:off x="163292" y="4243412"/>
            <a:ext cx="5710077" cy="20162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solidFill>
                  <a:srgbClr val="00B0F0"/>
                </a:solidFill>
              </a:rPr>
              <a:t>Una ridotta durata del sonno è associata a maggiori problemi internalizzanti e esternalizzanti e a ridotte prestazioni cognitive e scolastiche (</a:t>
            </a:r>
            <a:r>
              <a:rPr lang="it-IT" dirty="0" err="1">
                <a:solidFill>
                  <a:srgbClr val="00B0F0"/>
                </a:solidFill>
              </a:rPr>
              <a:t>Astill</a:t>
            </a:r>
            <a:r>
              <a:rPr lang="it-IT" dirty="0">
                <a:solidFill>
                  <a:srgbClr val="00B0F0"/>
                </a:solidFill>
              </a:rPr>
              <a:t> et al., 2021)</a:t>
            </a:r>
          </a:p>
        </p:txBody>
      </p:sp>
    </p:spTree>
    <p:extLst>
      <p:ext uri="{BB962C8B-B14F-4D97-AF65-F5344CB8AC3E}">
        <p14:creationId xmlns:p14="http://schemas.microsoft.com/office/powerpoint/2010/main" val="188943102"/>
      </p:ext>
    </p:extLst>
  </p:cSld>
  <p:clrMapOvr>
    <a:masterClrMapping/>
  </p:clrMapOvr>
  <mc:AlternateContent xmlns:mc="http://schemas.openxmlformats.org/markup-compatibility/2006" xmlns:p14="http://schemas.microsoft.com/office/powerpoint/2010/main">
    <mc:Choice Requires="p14">
      <p:transition spd="slow" p14:dur="2000" advTm="11837"/>
    </mc:Choice>
    <mc:Fallback xmlns="">
      <p:transition spd="slow" advTm="1183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B515C2BA-0561-A14D-884E-98A9ABAF0DF4}"/>
              </a:ext>
            </a:extLst>
          </p:cNvPr>
          <p:cNvGraphicFramePr>
            <a:graphicFrameLocks noGrp="1"/>
          </p:cNvGraphicFramePr>
          <p:nvPr>
            <p:ph idx="1"/>
            <p:extLst>
              <p:ext uri="{D42A27DB-BD31-4B8C-83A1-F6EECF244321}">
                <p14:modId xmlns:p14="http://schemas.microsoft.com/office/powerpoint/2010/main" val="3363760807"/>
              </p:ext>
            </p:extLst>
          </p:nvPr>
        </p:nvGraphicFramePr>
        <p:xfrm>
          <a:off x="3863752" y="175408"/>
          <a:ext cx="8636000" cy="6507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asellaDiTesto 1">
            <a:extLst>
              <a:ext uri="{FF2B5EF4-FFF2-40B4-BE49-F238E27FC236}">
                <a16:creationId xmlns:a16="http://schemas.microsoft.com/office/drawing/2014/main" id="{36F20CEE-839A-4C27-A54D-5B1AED5F8994}"/>
              </a:ext>
            </a:extLst>
          </p:cNvPr>
          <p:cNvGraphicFramePr/>
          <p:nvPr/>
        </p:nvGraphicFramePr>
        <p:xfrm>
          <a:off x="-1" y="3287949"/>
          <a:ext cx="4270443" cy="35943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69720309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35D26C-AD19-049B-82C3-B40BCBE2CF2E}"/>
              </a:ext>
            </a:extLst>
          </p:cNvPr>
          <p:cNvSpPr txBox="1">
            <a:spLocks/>
          </p:cNvSpPr>
          <p:nvPr/>
        </p:nvSpPr>
        <p:spPr>
          <a:xfrm>
            <a:off x="0" y="-3441"/>
            <a:ext cx="12192000" cy="846421"/>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chemeClr val="bg1"/>
                </a:solidFill>
              </a:rPr>
              <a:t>Funzione del sonno REM </a:t>
            </a:r>
            <a:r>
              <a:rPr lang="en-GB" sz="2800" b="1" dirty="0">
                <a:solidFill>
                  <a:prstClr val="white"/>
                </a:solidFill>
              </a:rPr>
              <a:t>come </a:t>
            </a:r>
            <a:r>
              <a:rPr lang="en-GB" sz="2800" b="1" dirty="0" err="1">
                <a:solidFill>
                  <a:prstClr val="white"/>
                </a:solidFill>
              </a:rPr>
              <a:t>programmazione</a:t>
            </a:r>
            <a:r>
              <a:rPr lang="en-GB" sz="2800" b="1" dirty="0">
                <a:solidFill>
                  <a:prstClr val="white"/>
                </a:solidFill>
              </a:rPr>
              <a:t> </a:t>
            </a:r>
            <a:r>
              <a:rPr lang="en-GB" sz="2800" b="1" dirty="0" err="1">
                <a:solidFill>
                  <a:prstClr val="white"/>
                </a:solidFill>
              </a:rPr>
              <a:t>genetica</a:t>
            </a:r>
            <a:r>
              <a:rPr lang="en-GB" sz="2800" b="1" dirty="0">
                <a:solidFill>
                  <a:prstClr val="white"/>
                </a:solidFill>
              </a:rPr>
              <a:t> del </a:t>
            </a:r>
            <a:r>
              <a:rPr lang="en-GB" sz="2800" b="1" dirty="0" err="1">
                <a:solidFill>
                  <a:prstClr val="white"/>
                </a:solidFill>
              </a:rPr>
              <a:t>comportamento</a:t>
            </a:r>
            <a:r>
              <a:rPr lang="en-GB" sz="2800" b="1" dirty="0">
                <a:solidFill>
                  <a:prstClr val="white"/>
                </a:solidFill>
              </a:rPr>
              <a:t> e per </a:t>
            </a:r>
            <a:r>
              <a:rPr lang="en-GB" sz="2800" b="1" dirty="0" err="1">
                <a:solidFill>
                  <a:prstClr val="white"/>
                </a:solidFill>
              </a:rPr>
              <a:t>l’apprendimento</a:t>
            </a:r>
            <a:r>
              <a:rPr lang="en-GB" sz="2800" b="1" dirty="0">
                <a:solidFill>
                  <a:prstClr val="white"/>
                </a:solidFill>
              </a:rPr>
              <a:t> </a:t>
            </a:r>
            <a:r>
              <a:rPr lang="en-GB" sz="2800" b="1" dirty="0" err="1">
                <a:solidFill>
                  <a:prstClr val="white"/>
                </a:solidFill>
              </a:rPr>
              <a:t>motorio</a:t>
            </a:r>
            <a:endParaRPr kumimoji="0" lang="en-US" sz="2800" b="1" i="0" u="none" strike="noStrike" kern="1200" cap="none" spc="0" normalizeH="0" baseline="0" noProof="0" dirty="0">
              <a:ln>
                <a:noFill/>
              </a:ln>
              <a:solidFill>
                <a:prstClr val="white"/>
              </a:solidFill>
              <a:effectLst/>
              <a:uLnTx/>
              <a:uFillTx/>
              <a:ea typeface="+mn-ea"/>
              <a:cs typeface="+mn-cs"/>
            </a:endParaRPr>
          </a:p>
        </p:txBody>
      </p:sp>
      <p:pic>
        <p:nvPicPr>
          <p:cNvPr id="7" name="Immagine 3">
            <a:extLst>
              <a:ext uri="{FF2B5EF4-FFF2-40B4-BE49-F238E27FC236}">
                <a16:creationId xmlns:a16="http://schemas.microsoft.com/office/drawing/2014/main" id="{9D075E75-152F-61D1-E7BE-02FE61FABE26}"/>
              </a:ext>
            </a:extLst>
          </p:cNvPr>
          <p:cNvPicPr>
            <a:picLocks noChangeAspect="1"/>
          </p:cNvPicPr>
          <p:nvPr/>
        </p:nvPicPr>
        <p:blipFill>
          <a:blip r:embed="rId2"/>
          <a:stretch>
            <a:fillRect/>
          </a:stretch>
        </p:blipFill>
        <p:spPr>
          <a:xfrm>
            <a:off x="715119" y="4725477"/>
            <a:ext cx="4911726" cy="2054402"/>
          </a:xfrm>
          <a:prstGeom prst="rect">
            <a:avLst/>
          </a:prstGeom>
        </p:spPr>
      </p:pic>
      <p:sp>
        <p:nvSpPr>
          <p:cNvPr id="11" name="Rectangle 10">
            <a:extLst>
              <a:ext uri="{FF2B5EF4-FFF2-40B4-BE49-F238E27FC236}">
                <a16:creationId xmlns:a16="http://schemas.microsoft.com/office/drawing/2014/main" id="{BAFDCF5B-5907-D382-855F-366C562D66FD}"/>
              </a:ext>
            </a:extLst>
          </p:cNvPr>
          <p:cNvSpPr/>
          <p:nvPr/>
        </p:nvSpPr>
        <p:spPr>
          <a:xfrm>
            <a:off x="6450631" y="894817"/>
            <a:ext cx="45719" cy="59008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4">
            <a:extLst>
              <a:ext uri="{FF2B5EF4-FFF2-40B4-BE49-F238E27FC236}">
                <a16:creationId xmlns:a16="http://schemas.microsoft.com/office/drawing/2014/main" id="{6EC7FEC8-3508-F23F-43AD-373761208266}"/>
              </a:ext>
            </a:extLst>
          </p:cNvPr>
          <p:cNvPicPr>
            <a:picLocks noChangeAspect="1"/>
          </p:cNvPicPr>
          <p:nvPr/>
        </p:nvPicPr>
        <p:blipFill>
          <a:blip r:embed="rId3"/>
          <a:stretch>
            <a:fillRect/>
          </a:stretch>
        </p:blipFill>
        <p:spPr>
          <a:xfrm>
            <a:off x="6617383" y="1192002"/>
            <a:ext cx="2380324" cy="34170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Segnaposto contenuto 2">
            <a:extLst>
              <a:ext uri="{FF2B5EF4-FFF2-40B4-BE49-F238E27FC236}">
                <a16:creationId xmlns:a16="http://schemas.microsoft.com/office/drawing/2014/main" id="{891F9C94-09E4-ADF8-DF60-AAAEB1AD4D6F}"/>
              </a:ext>
            </a:extLst>
          </p:cNvPr>
          <p:cNvSpPr>
            <a:spLocks noGrp="1"/>
          </p:cNvSpPr>
          <p:nvPr>
            <p:ph idx="1"/>
          </p:nvPr>
        </p:nvSpPr>
        <p:spPr>
          <a:xfrm>
            <a:off x="41647" y="866156"/>
            <a:ext cx="6253099" cy="3882496"/>
          </a:xfrm>
        </p:spPr>
        <p:txBody>
          <a:bodyPr>
            <a:noAutofit/>
          </a:bodyPr>
          <a:lstStyle/>
          <a:p>
            <a:pPr marL="274320" indent="-274320">
              <a:spcBef>
                <a:spcPts val="0"/>
              </a:spcBef>
              <a:buClr>
                <a:schemeClr val="accent3"/>
              </a:buClr>
              <a:buFont typeface="Wingdings 2"/>
              <a:buChar char=""/>
              <a:defRPr/>
            </a:pPr>
            <a:r>
              <a:rPr lang="it-IT" sz="1800" b="1" dirty="0"/>
              <a:t>Il sonno attivo serve come induttore dello sviluppo del SNC nel neonato</a:t>
            </a:r>
            <a:r>
              <a:rPr lang="it-IT" sz="1800" dirty="0"/>
              <a:t>, stimolare il cervello in un periodo in cui la vita di veglia è limitata (</a:t>
            </a:r>
            <a:r>
              <a:rPr lang="it-IT" sz="1800" dirty="0" err="1">
                <a:ea typeface="+mn-ea"/>
                <a:cs typeface="+mn-cs"/>
              </a:rPr>
              <a:t>Roffwarg</a:t>
            </a:r>
            <a:r>
              <a:rPr lang="it-IT" sz="1800" dirty="0">
                <a:ea typeface="+mn-ea"/>
                <a:cs typeface="+mn-cs"/>
              </a:rPr>
              <a:t>, 1996)</a:t>
            </a:r>
          </a:p>
          <a:p>
            <a:pPr marL="274320" indent="-274320">
              <a:spcBef>
                <a:spcPts val="0"/>
              </a:spcBef>
              <a:buClr>
                <a:schemeClr val="accent3"/>
              </a:buClr>
              <a:buFont typeface="Wingdings 2"/>
              <a:buChar char=""/>
              <a:defRPr/>
            </a:pPr>
            <a:r>
              <a:rPr lang="it-IT" sz="1800" i="1" dirty="0">
                <a:solidFill>
                  <a:srgbClr val="C00000"/>
                </a:solidFill>
              </a:rPr>
              <a:t>REM fornisce un modello geneticamente programmato di attivazione motoria delle mimiche facciali la cui funzione sarebbe quella di "</a:t>
            </a:r>
            <a:r>
              <a:rPr lang="it-IT" sz="1800" i="1" dirty="0" err="1">
                <a:solidFill>
                  <a:srgbClr val="C00000"/>
                </a:solidFill>
              </a:rPr>
              <a:t>pre</a:t>
            </a:r>
            <a:r>
              <a:rPr lang="it-IT" sz="1800" i="1" dirty="0">
                <a:solidFill>
                  <a:srgbClr val="C00000"/>
                </a:solidFill>
              </a:rPr>
              <a:t>-praticare" un comportamento specifico.</a:t>
            </a:r>
            <a:endParaRPr lang="it-IT" sz="1800" dirty="0">
              <a:ea typeface="+mn-ea"/>
              <a:cs typeface="+mn-cs"/>
            </a:endParaRPr>
          </a:p>
          <a:p>
            <a:pPr marL="274320" indent="-274320">
              <a:spcBef>
                <a:spcPts val="0"/>
              </a:spcBef>
              <a:buClr>
                <a:schemeClr val="accent3"/>
              </a:buClr>
              <a:buFont typeface="Wingdings 2"/>
              <a:buChar char=""/>
              <a:defRPr/>
            </a:pPr>
            <a:r>
              <a:rPr lang="it-IT" sz="1800" dirty="0"/>
              <a:t>I gattini privati dello stimolo visivo in un occhio hanno un numero ridotto di cellule nel nucleo genicolato laterale sul lato controlaterale e questo effetto è amplificato se il gattino è privato del sonno REM. (</a:t>
            </a:r>
            <a:r>
              <a:rPr lang="it-IT" sz="1800" dirty="0" err="1">
                <a:ea typeface="+mn-ea"/>
                <a:cs typeface="+mn-cs"/>
              </a:rPr>
              <a:t>Oksenberg</a:t>
            </a:r>
            <a:r>
              <a:rPr lang="it-IT" sz="1800" dirty="0">
                <a:ea typeface="+mn-ea"/>
                <a:cs typeface="+mn-cs"/>
              </a:rPr>
              <a:t> et al., 1996)</a:t>
            </a:r>
          </a:p>
          <a:p>
            <a:pPr marL="274320" indent="-274320">
              <a:spcBef>
                <a:spcPts val="0"/>
              </a:spcBef>
              <a:buClr>
                <a:schemeClr val="accent3"/>
              </a:buClr>
              <a:buFont typeface="Wingdings 2"/>
              <a:buChar char=""/>
              <a:defRPr/>
            </a:pPr>
            <a:r>
              <a:rPr lang="it-IT" sz="1800" dirty="0">
                <a:solidFill>
                  <a:srgbClr val="222222"/>
                </a:solidFill>
              </a:rPr>
              <a:t>Il sonno REM seleziona le spine dendritiche postsinaptiche appena formate nella corteccia motoria del topo durante lo sviluppo e l'apprendimento motorio </a:t>
            </a:r>
            <a:r>
              <a:rPr lang="it-IT" sz="1600" dirty="0">
                <a:solidFill>
                  <a:srgbClr val="222222"/>
                </a:solidFill>
              </a:rPr>
              <a:t>(</a:t>
            </a:r>
            <a:r>
              <a:rPr kumimoji="0" lang="it-IT" sz="1600" b="0" i="0" u="none" strike="noStrike" kern="1200" cap="none" spc="0" normalizeH="0" baseline="0" noProof="0" dirty="0">
                <a:ln>
                  <a:noFill/>
                </a:ln>
                <a:solidFill>
                  <a:prstClr val="black"/>
                </a:solidFill>
                <a:effectLst/>
                <a:uLnTx/>
                <a:uFillTx/>
              </a:rPr>
              <a:t>Li et al. </a:t>
            </a:r>
            <a:r>
              <a:rPr kumimoji="0" lang="it-IT" sz="1600" b="0" i="0" u="none" strike="noStrike" kern="1200" cap="none" spc="0" normalizeH="0" baseline="0" noProof="0" dirty="0" err="1">
                <a:ln>
                  <a:noFill/>
                </a:ln>
                <a:solidFill>
                  <a:prstClr val="black"/>
                </a:solidFill>
                <a:effectLst/>
                <a:uLnTx/>
                <a:uFillTx/>
              </a:rPr>
              <a:t>Nat</a:t>
            </a:r>
            <a:r>
              <a:rPr kumimoji="0" lang="it-IT" sz="1600" b="0" i="0" u="none" strike="noStrike" kern="1200" cap="none" spc="0" normalizeH="0" baseline="0" noProof="0" dirty="0">
                <a:ln>
                  <a:noFill/>
                </a:ln>
                <a:solidFill>
                  <a:prstClr val="black"/>
                </a:solidFill>
                <a:effectLst/>
                <a:uLnTx/>
                <a:uFillTx/>
              </a:rPr>
              <a:t> </a:t>
            </a:r>
            <a:r>
              <a:rPr kumimoji="0" lang="it-IT" sz="1600" b="0" i="0" u="none" strike="noStrike" kern="1200" cap="none" spc="0" normalizeH="0" baseline="0" noProof="0" dirty="0" err="1">
                <a:ln>
                  <a:noFill/>
                </a:ln>
                <a:solidFill>
                  <a:prstClr val="black"/>
                </a:solidFill>
                <a:effectLst/>
                <a:uLnTx/>
                <a:uFillTx/>
              </a:rPr>
              <a:t>Neurosci</a:t>
            </a:r>
            <a:r>
              <a:rPr kumimoji="0" lang="it-IT" sz="1600" b="0" i="0" u="none" strike="noStrike" kern="1200" cap="none" spc="0" normalizeH="0" baseline="0" noProof="0" dirty="0">
                <a:ln>
                  <a:noFill/>
                </a:ln>
                <a:solidFill>
                  <a:prstClr val="black"/>
                </a:solidFill>
                <a:effectLst/>
                <a:uLnTx/>
                <a:uFillTx/>
              </a:rPr>
              <a:t>. 2017)</a:t>
            </a:r>
            <a:endParaRPr kumimoji="0" lang="it-IT" sz="1800" b="0" i="0" u="none" strike="noStrike" kern="1200" cap="none" spc="0" normalizeH="0" baseline="0" noProof="0" dirty="0">
              <a:ln>
                <a:noFill/>
              </a:ln>
              <a:solidFill>
                <a:prstClr val="black"/>
              </a:solidFill>
              <a:effectLst/>
              <a:uLnTx/>
              <a:uFillTx/>
            </a:endParaRPr>
          </a:p>
        </p:txBody>
      </p:sp>
      <p:sp>
        <p:nvSpPr>
          <p:cNvPr id="19" name="CasellaDiTesto 18">
            <a:extLst>
              <a:ext uri="{FF2B5EF4-FFF2-40B4-BE49-F238E27FC236}">
                <a16:creationId xmlns:a16="http://schemas.microsoft.com/office/drawing/2014/main" id="{CD660A2D-8E35-5E46-0127-BF26CED760D6}"/>
              </a:ext>
            </a:extLst>
          </p:cNvPr>
          <p:cNvSpPr txBox="1"/>
          <p:nvPr/>
        </p:nvSpPr>
        <p:spPr>
          <a:xfrm>
            <a:off x="6603567" y="920642"/>
            <a:ext cx="2503321" cy="276999"/>
          </a:xfrm>
          <a:prstGeom prst="rect">
            <a:avLst/>
          </a:prstGeom>
          <a:noFill/>
        </p:spPr>
        <p:txBody>
          <a:bodyPr wrap="square">
            <a:spAutoFit/>
          </a:bodyPr>
          <a:lstStyle/>
          <a:p>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Del Rio-</a:t>
            </a:r>
            <a:r>
              <a:rPr kumimoji="0" lang="es-ES" sz="1200" b="0" i="0" u="none" strike="noStrike" kern="1200" cap="none" spc="0" normalizeH="0" baseline="0" noProof="0" dirty="0" err="1">
                <a:ln>
                  <a:noFill/>
                </a:ln>
                <a:solidFill>
                  <a:prstClr val="black"/>
                </a:solidFill>
                <a:effectLst/>
                <a:uLnTx/>
                <a:uFillTx/>
                <a:latin typeface="Calibri" panose="020F0502020204030204"/>
                <a:ea typeface="+mn-ea"/>
                <a:cs typeface="+mn-cs"/>
              </a:rPr>
              <a:t>Bermudez</a:t>
            </a: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 &amp; Blumberg, 2018</a:t>
            </a:r>
            <a:endParaRPr lang="it-IT" sz="1200" dirty="0"/>
          </a:p>
        </p:txBody>
      </p:sp>
      <p:sp>
        <p:nvSpPr>
          <p:cNvPr id="6" name="Rettangolo 5">
            <a:extLst>
              <a:ext uri="{FF2B5EF4-FFF2-40B4-BE49-F238E27FC236}">
                <a16:creationId xmlns:a16="http://schemas.microsoft.com/office/drawing/2014/main" id="{B8ABA292-2CA8-4013-83C9-410E7A02B133}"/>
              </a:ext>
            </a:extLst>
          </p:cNvPr>
          <p:cNvSpPr/>
          <p:nvPr/>
        </p:nvSpPr>
        <p:spPr>
          <a:xfrm>
            <a:off x="6744072" y="4857286"/>
            <a:ext cx="5328592" cy="2062103"/>
          </a:xfrm>
          <a:prstGeom prst="rect">
            <a:avLst/>
          </a:prstGeom>
        </p:spPr>
        <p:txBody>
          <a:bodyPr wrap="square">
            <a:spAutoFit/>
          </a:bodyPr>
          <a:lstStyle/>
          <a:p>
            <a:r>
              <a:rPr lang="it-IT" sz="1600" b="1"/>
              <a:t>Una delle funzioni del sonno attivo nella prima infanzia è quella di facilitare l'espressione delle oscillazioni neuronali e dell'accoppiamento oscillatorio nel sistema sensomotorio. </a:t>
            </a:r>
            <a:r>
              <a:rPr lang="it-IT" sz="1600"/>
              <a:t>In particolare, le prove finora indicano che il feedback sensoriale dalle contrazioni legate al sonno guida l'attività oscillatoria temporizzata con precisione attraverso il sistema sensomotorio, contribuendo così allo sviluppo dipendente dall'attività di quel sistema.</a:t>
            </a:r>
          </a:p>
        </p:txBody>
      </p:sp>
      <p:sp>
        <p:nvSpPr>
          <p:cNvPr id="8" name="Rettangolo 7">
            <a:extLst>
              <a:ext uri="{FF2B5EF4-FFF2-40B4-BE49-F238E27FC236}">
                <a16:creationId xmlns:a16="http://schemas.microsoft.com/office/drawing/2014/main" id="{3630A55B-0E55-48C3-B02A-FBA50F66CD64}"/>
              </a:ext>
            </a:extLst>
          </p:cNvPr>
          <p:cNvSpPr/>
          <p:nvPr/>
        </p:nvSpPr>
        <p:spPr>
          <a:xfrm>
            <a:off x="9176937" y="1189366"/>
            <a:ext cx="2893767" cy="3539430"/>
          </a:xfrm>
          <a:prstGeom prst="rect">
            <a:avLst/>
          </a:prstGeom>
        </p:spPr>
        <p:txBody>
          <a:bodyPr wrap="square">
            <a:spAutoFit/>
          </a:bodyPr>
          <a:lstStyle/>
          <a:p>
            <a:r>
              <a:rPr lang="en-US" sz="1400" dirty="0"/>
              <a:t>Una </a:t>
            </a:r>
            <a:r>
              <a:rPr lang="en-US" sz="1400" dirty="0" err="1"/>
              <a:t>contrazione</a:t>
            </a:r>
            <a:r>
              <a:rPr lang="en-US" sz="1400" dirty="0"/>
              <a:t> </a:t>
            </a:r>
            <a:r>
              <a:rPr lang="en-US" sz="1400" dirty="0" err="1"/>
              <a:t>dell'arto</a:t>
            </a:r>
            <a:r>
              <a:rPr lang="en-US" sz="1400" dirty="0"/>
              <a:t> </a:t>
            </a:r>
            <a:r>
              <a:rPr lang="en-US" sz="1400" dirty="0" err="1"/>
              <a:t>anteriore</a:t>
            </a:r>
            <a:r>
              <a:rPr lang="en-US" sz="1400" dirty="0"/>
              <a:t> </a:t>
            </a:r>
            <a:r>
              <a:rPr lang="en-US" sz="1400" dirty="0" err="1"/>
              <a:t>viene</a:t>
            </a:r>
            <a:r>
              <a:rPr lang="en-US" sz="1400" dirty="0"/>
              <a:t> </a:t>
            </a:r>
            <a:r>
              <a:rPr lang="en-US" sz="1400" dirty="0" err="1"/>
              <a:t>generata</a:t>
            </a:r>
            <a:r>
              <a:rPr lang="en-US" sz="1400" dirty="0"/>
              <a:t> </a:t>
            </a:r>
            <a:r>
              <a:rPr lang="en-US" sz="1400" dirty="0" err="1"/>
              <a:t>nel</a:t>
            </a:r>
            <a:r>
              <a:rPr lang="en-US" sz="1400" dirty="0"/>
              <a:t> </a:t>
            </a:r>
            <a:r>
              <a:rPr lang="en-US" sz="1400" dirty="0" err="1"/>
              <a:t>nucleo</a:t>
            </a:r>
            <a:r>
              <a:rPr lang="en-US" sz="1400" dirty="0"/>
              <a:t> rosso </a:t>
            </a:r>
            <a:r>
              <a:rPr lang="en-US" sz="1400" dirty="0" err="1"/>
              <a:t>durante</a:t>
            </a:r>
            <a:r>
              <a:rPr lang="en-US" sz="1400" dirty="0"/>
              <a:t> il </a:t>
            </a:r>
            <a:r>
              <a:rPr lang="en-US" sz="1400" dirty="0" err="1"/>
              <a:t>sonno</a:t>
            </a:r>
            <a:r>
              <a:rPr lang="en-US" sz="1400" dirty="0"/>
              <a:t> </a:t>
            </a:r>
            <a:r>
              <a:rPr lang="en-US" sz="1400" dirty="0" err="1"/>
              <a:t>attivo</a:t>
            </a:r>
            <a:r>
              <a:rPr lang="en-US" sz="1400" dirty="0"/>
              <a:t>. Il feedback </a:t>
            </a:r>
            <a:r>
              <a:rPr lang="en-US" sz="1400" dirty="0" err="1"/>
              <a:t>sensoriale</a:t>
            </a:r>
            <a:r>
              <a:rPr lang="en-US" sz="1400" dirty="0"/>
              <a:t> (o </a:t>
            </a:r>
            <a:r>
              <a:rPr lang="en-US" sz="1400" dirty="0" err="1"/>
              <a:t>riafferenza</a:t>
            </a:r>
            <a:r>
              <a:rPr lang="en-US" sz="1400" dirty="0"/>
              <a:t>) </a:t>
            </a:r>
            <a:r>
              <a:rPr lang="en-US" sz="1400" dirty="0" err="1"/>
              <a:t>dalla</a:t>
            </a:r>
            <a:r>
              <a:rPr lang="en-US" sz="1400" dirty="0"/>
              <a:t> </a:t>
            </a:r>
            <a:r>
              <a:rPr lang="en-US" sz="1400" dirty="0" err="1"/>
              <a:t>contrazione</a:t>
            </a:r>
            <a:r>
              <a:rPr lang="en-US" sz="1400" dirty="0"/>
              <a:t> </a:t>
            </a:r>
            <a:r>
              <a:rPr lang="en-US" sz="1400" dirty="0" err="1"/>
              <a:t>provoca</a:t>
            </a:r>
            <a:r>
              <a:rPr lang="en-US" sz="1400" dirty="0"/>
              <a:t> </a:t>
            </a:r>
            <a:r>
              <a:rPr lang="en-US" sz="1400" dirty="0" err="1"/>
              <a:t>una</a:t>
            </a:r>
            <a:r>
              <a:rPr lang="en-US" sz="1400" dirty="0"/>
              <a:t> </a:t>
            </a:r>
            <a:r>
              <a:rPr lang="en-US" sz="1400" dirty="0" err="1"/>
              <a:t>cascata</a:t>
            </a:r>
            <a:r>
              <a:rPr lang="en-US" sz="1400" dirty="0"/>
              <a:t> di </a:t>
            </a:r>
            <a:r>
              <a:rPr lang="en-US" sz="1400" dirty="0" err="1"/>
              <a:t>risposte</a:t>
            </a:r>
            <a:r>
              <a:rPr lang="en-US" sz="1400" dirty="0"/>
              <a:t> </a:t>
            </a:r>
            <a:r>
              <a:rPr lang="en-US" sz="1400" dirty="0" err="1"/>
              <a:t>neurali</a:t>
            </a:r>
            <a:r>
              <a:rPr lang="en-US" sz="1400" dirty="0"/>
              <a:t> </a:t>
            </a:r>
            <a:r>
              <a:rPr lang="en-US" sz="1400" dirty="0" err="1"/>
              <a:t>precisamente</a:t>
            </a:r>
            <a:r>
              <a:rPr lang="en-US" sz="1400" dirty="0"/>
              <a:t> </a:t>
            </a:r>
            <a:r>
              <a:rPr lang="en-US" sz="1400" dirty="0" err="1"/>
              <a:t>temporizzate</a:t>
            </a:r>
            <a:r>
              <a:rPr lang="en-US" sz="1400" dirty="0"/>
              <a:t>, </a:t>
            </a:r>
            <a:r>
              <a:rPr lang="en-US" sz="1400" dirty="0" err="1"/>
              <a:t>nelle</a:t>
            </a:r>
            <a:r>
              <a:rPr lang="en-US" sz="1400" dirty="0"/>
              <a:t> </a:t>
            </a:r>
            <a:r>
              <a:rPr lang="en-US" sz="1400" dirty="0" err="1"/>
              <a:t>strutture</a:t>
            </a:r>
            <a:r>
              <a:rPr lang="en-US" sz="1400" dirty="0"/>
              <a:t> </a:t>
            </a:r>
            <a:r>
              <a:rPr lang="en-US" sz="1400" dirty="0" err="1"/>
              <a:t>sensomotorie</a:t>
            </a:r>
            <a:r>
              <a:rPr lang="en-US" sz="1400" dirty="0"/>
              <a:t> </a:t>
            </a:r>
            <a:r>
              <a:rPr lang="en-US" sz="1400" dirty="0" err="1"/>
              <a:t>attraverso</a:t>
            </a:r>
            <a:r>
              <a:rPr lang="en-US" sz="1400" dirty="0"/>
              <a:t> il </a:t>
            </a:r>
            <a:r>
              <a:rPr lang="en-US" sz="1400" dirty="0" err="1"/>
              <a:t>neuroassi</a:t>
            </a:r>
            <a:r>
              <a:rPr lang="en-US" sz="1400" dirty="0"/>
              <a:t>, </a:t>
            </a:r>
            <a:r>
              <a:rPr lang="en-US" sz="1400" dirty="0" err="1"/>
              <a:t>tra</a:t>
            </a:r>
            <a:r>
              <a:rPr lang="en-US" sz="1400" dirty="0"/>
              <a:t> cui </a:t>
            </a:r>
            <a:r>
              <a:rPr lang="en-US" sz="1400" dirty="0" err="1"/>
              <a:t>midollo</a:t>
            </a:r>
            <a:r>
              <a:rPr lang="en-US" sz="1400" dirty="0"/>
              <a:t> </a:t>
            </a:r>
            <a:r>
              <a:rPr lang="en-US" sz="1400" dirty="0" err="1"/>
              <a:t>spinale</a:t>
            </a:r>
            <a:r>
              <a:rPr lang="en-US" sz="1400" dirty="0"/>
              <a:t>, </a:t>
            </a:r>
            <a:r>
              <a:rPr lang="en-US" sz="1400" dirty="0" err="1"/>
              <a:t>nucleo</a:t>
            </a:r>
            <a:r>
              <a:rPr lang="en-US" sz="1400" dirty="0"/>
              <a:t> rosso, </a:t>
            </a:r>
            <a:r>
              <a:rPr lang="en-US" sz="1400" dirty="0" err="1"/>
              <a:t>corteccia</a:t>
            </a:r>
            <a:r>
              <a:rPr lang="en-US" sz="1400" dirty="0"/>
              <a:t> </a:t>
            </a:r>
            <a:r>
              <a:rPr lang="en-US" sz="1400" dirty="0" err="1"/>
              <a:t>sensomotoria</a:t>
            </a:r>
            <a:r>
              <a:rPr lang="en-US" sz="1400" dirty="0"/>
              <a:t> e </a:t>
            </a:r>
            <a:r>
              <a:rPr lang="en-US" sz="1400" dirty="0" err="1"/>
              <a:t>ippocampo</a:t>
            </a:r>
            <a:r>
              <a:rPr lang="en-US" sz="1400" dirty="0"/>
              <a:t>. </a:t>
            </a:r>
            <a:r>
              <a:rPr lang="en-US" sz="1400" dirty="0" err="1"/>
              <a:t>Attraverso</a:t>
            </a:r>
            <a:r>
              <a:rPr lang="en-US" sz="1400" dirty="0"/>
              <a:t> </a:t>
            </a:r>
            <a:r>
              <a:rPr lang="en-US" sz="1400" dirty="0" err="1"/>
              <a:t>l'attivazione</a:t>
            </a:r>
            <a:r>
              <a:rPr lang="en-US" sz="1400" dirty="0"/>
              <a:t> </a:t>
            </a:r>
            <a:r>
              <a:rPr lang="en-US" sz="1400" dirty="0" err="1"/>
              <a:t>ripetuta</a:t>
            </a:r>
            <a:r>
              <a:rPr lang="en-US" sz="1400" dirty="0"/>
              <a:t> di </a:t>
            </a:r>
            <a:r>
              <a:rPr lang="en-US" sz="1400" dirty="0" err="1"/>
              <a:t>queste</a:t>
            </a:r>
            <a:r>
              <a:rPr lang="en-US" sz="1400" dirty="0"/>
              <a:t> </a:t>
            </a:r>
            <a:r>
              <a:rPr lang="en-US" sz="1400" dirty="0" err="1"/>
              <a:t>strutture</a:t>
            </a:r>
            <a:r>
              <a:rPr lang="en-US" sz="1400" dirty="0"/>
              <a:t>, le </a:t>
            </a:r>
            <a:r>
              <a:rPr lang="en-US" sz="1400" dirty="0" err="1"/>
              <a:t>contrazioni</a:t>
            </a:r>
            <a:r>
              <a:rPr lang="en-US" sz="1400" dirty="0"/>
              <a:t> </a:t>
            </a:r>
            <a:r>
              <a:rPr lang="en-US" sz="1400" dirty="0" err="1"/>
              <a:t>offrono</a:t>
            </a:r>
            <a:r>
              <a:rPr lang="en-US" sz="1400" dirty="0"/>
              <a:t> </a:t>
            </a:r>
            <a:r>
              <a:rPr lang="en-US" sz="1400" dirty="0" err="1"/>
              <a:t>un'opportunità</a:t>
            </a:r>
            <a:r>
              <a:rPr lang="en-US" sz="1400" dirty="0"/>
              <a:t> unica per la </a:t>
            </a:r>
            <a:r>
              <a:rPr lang="en-US" sz="1400" dirty="0" err="1"/>
              <a:t>sincronizzazione</a:t>
            </a:r>
            <a:r>
              <a:rPr lang="en-US" sz="1400" dirty="0"/>
              <a:t> </a:t>
            </a:r>
            <a:r>
              <a:rPr lang="en-US" sz="1400" dirty="0" err="1"/>
              <a:t>dell'attività</a:t>
            </a:r>
            <a:r>
              <a:rPr lang="en-US" sz="1400" dirty="0"/>
              <a:t> </a:t>
            </a:r>
            <a:r>
              <a:rPr lang="en-US" sz="1400" dirty="0" err="1"/>
              <a:t>oscillatoria</a:t>
            </a:r>
            <a:r>
              <a:rPr lang="en-US" sz="1400" dirty="0"/>
              <a:t>.
</a:t>
            </a:r>
          </a:p>
        </p:txBody>
      </p:sp>
    </p:spTree>
    <p:extLst>
      <p:ext uri="{BB962C8B-B14F-4D97-AF65-F5344CB8AC3E}">
        <p14:creationId xmlns:p14="http://schemas.microsoft.com/office/powerpoint/2010/main" val="21561908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185" y="-11017"/>
            <a:ext cx="11936837" cy="680187"/>
          </a:xfrm>
        </p:spPr>
        <p:txBody>
          <a:bodyPr>
            <a:normAutofit/>
          </a:bodyPr>
          <a:lstStyle/>
          <a:p>
            <a:pPr algn="ctr"/>
            <a:r>
              <a:rPr lang="it-IT" sz="3600" u="sng" dirty="0"/>
              <a:t>Il sonno «pulisce» il cervello e fa spazio per nuove connessioni</a:t>
            </a:r>
          </a:p>
        </p:txBody>
      </p:sp>
      <p:sp>
        <p:nvSpPr>
          <p:cNvPr id="4" name="Segnaposto contenuto 3"/>
          <p:cNvSpPr>
            <a:spLocks noGrp="1"/>
          </p:cNvSpPr>
          <p:nvPr>
            <p:ph sz="half" idx="1"/>
          </p:nvPr>
        </p:nvSpPr>
        <p:spPr>
          <a:xfrm>
            <a:off x="8495754" y="729152"/>
            <a:ext cx="3670557" cy="1911223"/>
          </a:xfrm>
        </p:spPr>
        <p:txBody>
          <a:bodyPr>
            <a:normAutofit fontScale="77500" lnSpcReduction="20000"/>
          </a:bodyPr>
          <a:lstStyle/>
          <a:p>
            <a:pPr marL="0" indent="0">
              <a:buNone/>
            </a:pPr>
            <a:r>
              <a:rPr lang="it-IT" b="1" dirty="0"/>
              <a:t>Teoria della plasticità cerebrale</a:t>
            </a:r>
          </a:p>
          <a:p>
            <a:r>
              <a:rPr lang="it-IT" dirty="0"/>
              <a:t>Nel sonno profondo </a:t>
            </a:r>
            <a:r>
              <a:rPr lang="it-IT" dirty="0">
                <a:sym typeface="Wingdings" pitchFamily="2" charset="2"/>
              </a:rPr>
              <a:t>si</a:t>
            </a:r>
            <a:r>
              <a:rPr lang="it-IT" dirty="0"/>
              <a:t> libera spazio per nuove connessioni e si eliminano quelle non necessarie</a:t>
            </a:r>
          </a:p>
        </p:txBody>
      </p:sp>
      <p:sp>
        <p:nvSpPr>
          <p:cNvPr id="5" name="Segnaposto contenuto 4"/>
          <p:cNvSpPr>
            <a:spLocks noGrp="1"/>
          </p:cNvSpPr>
          <p:nvPr>
            <p:ph sz="half" idx="2"/>
          </p:nvPr>
        </p:nvSpPr>
        <p:spPr>
          <a:xfrm>
            <a:off x="4709308" y="801615"/>
            <a:ext cx="3806827" cy="1830359"/>
          </a:xfrm>
        </p:spPr>
        <p:txBody>
          <a:bodyPr>
            <a:normAutofit fontScale="77500" lnSpcReduction="20000"/>
          </a:bodyPr>
          <a:lstStyle/>
          <a:p>
            <a:pPr marL="0" indent="0">
              <a:buNone/>
            </a:pPr>
            <a:r>
              <a:rPr lang="it-IT" b="1" dirty="0"/>
              <a:t>Teoria </a:t>
            </a:r>
            <a:r>
              <a:rPr lang="it-IT" b="1" dirty="0" err="1"/>
              <a:t>glimfatica</a:t>
            </a:r>
            <a:endParaRPr lang="it-IT" b="1" dirty="0"/>
          </a:p>
          <a:p>
            <a:r>
              <a:rPr lang="it-IT" dirty="0"/>
              <a:t>Nel sonno si rimuovono dal cervello prodotti neurotossici (es. adenosina) che si accumulano durante la veglia.</a:t>
            </a:r>
          </a:p>
          <a:p>
            <a:endParaRPr lang="it-IT" dirty="0"/>
          </a:p>
        </p:txBody>
      </p:sp>
      <p:pic>
        <p:nvPicPr>
          <p:cNvPr id="6" name="Brain Cleaning Glymphatic System Animation" descr="Brain Cleaning Glymphatic System Animation">
            <a:hlinkClick r:id="" action="ppaction://media"/>
            <a:extLst>
              <a:ext uri="{FF2B5EF4-FFF2-40B4-BE49-F238E27FC236}">
                <a16:creationId xmlns:a16="http://schemas.microsoft.com/office/drawing/2014/main" id="{F9AE7A87-99B7-3C43-B78C-4801CCD0E43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672" r="28212"/>
          <a:stretch/>
        </p:blipFill>
        <p:spPr>
          <a:xfrm>
            <a:off x="4954818" y="2691956"/>
            <a:ext cx="3005957" cy="3785651"/>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DA8354BB-779D-154A-A9AB-BDD17BE972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2309" y="2691956"/>
            <a:ext cx="3297445" cy="3239595"/>
          </a:xfrm>
          <a:prstGeom prst="rect">
            <a:avLst/>
          </a:prstGeom>
          <a:ln>
            <a:noFill/>
          </a:ln>
          <a:effectLst>
            <a:outerShdw blurRad="292100" dist="139700" dir="2700000" algn="tl" rotWithShape="0">
              <a:srgbClr val="333333">
                <a:alpha val="65000"/>
              </a:srgbClr>
            </a:outerShdw>
          </a:effectLst>
        </p:spPr>
      </p:pic>
      <p:graphicFrame>
        <p:nvGraphicFramePr>
          <p:cNvPr id="9" name="Segnaposto contenuto 2">
            <a:extLst>
              <a:ext uri="{FF2B5EF4-FFF2-40B4-BE49-F238E27FC236}">
                <a16:creationId xmlns:a16="http://schemas.microsoft.com/office/drawing/2014/main" id="{19B7FA4F-C54F-1A46-AD6D-AC728989AD33}"/>
              </a:ext>
            </a:extLst>
          </p:cNvPr>
          <p:cNvGraphicFramePr>
            <a:graphicFrameLocks/>
          </p:cNvGraphicFramePr>
          <p:nvPr>
            <p:extLst>
              <p:ext uri="{D42A27DB-BD31-4B8C-83A1-F6EECF244321}">
                <p14:modId xmlns:p14="http://schemas.microsoft.com/office/powerpoint/2010/main" val="584257075"/>
              </p:ext>
            </p:extLst>
          </p:nvPr>
        </p:nvGraphicFramePr>
        <p:xfrm>
          <a:off x="-7876" y="659876"/>
          <a:ext cx="4427715" cy="61981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025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12042232" cy="620688"/>
          </a:xfrm>
          <a:solidFill>
            <a:schemeClr val="tx1"/>
          </a:solidFill>
        </p:spPr>
        <p:txBody>
          <a:bodyPr>
            <a:noAutofit/>
          </a:bodyPr>
          <a:lstStyle/>
          <a:p>
            <a:pPr algn="ctr">
              <a:defRPr/>
            </a:pPr>
            <a:r>
              <a:rPr lang="it-IT" sz="2800" b="1" dirty="0">
                <a:solidFill>
                  <a:schemeClr val="bg1"/>
                </a:solidFill>
                <a:latin typeface="+mn-lt"/>
              </a:rPr>
              <a:t>Funzioni del sonno NREM - memoria </a:t>
            </a:r>
            <a:r>
              <a:rPr lang="en-US" sz="2000" b="1" dirty="0">
                <a:solidFill>
                  <a:schemeClr val="bg1"/>
                </a:solidFill>
                <a:latin typeface="+mn-lt"/>
              </a:rPr>
              <a:t>(</a:t>
            </a:r>
            <a:r>
              <a:rPr lang="en-US" sz="2000" b="1" dirty="0" err="1">
                <a:solidFill>
                  <a:schemeClr val="bg1"/>
                </a:solidFill>
                <a:latin typeface="+mn-lt"/>
              </a:rPr>
              <a:t>Molle</a:t>
            </a:r>
            <a:r>
              <a:rPr lang="en-US" sz="2000" b="1" dirty="0">
                <a:solidFill>
                  <a:schemeClr val="bg1"/>
                </a:solidFill>
                <a:latin typeface="+mn-lt"/>
              </a:rPr>
              <a:t> and Born, 2011)</a:t>
            </a:r>
            <a:endParaRPr lang="it-IT" sz="2800" b="1" dirty="0">
              <a:solidFill>
                <a:schemeClr val="bg1"/>
              </a:solidFill>
              <a:latin typeface="+mn-lt"/>
            </a:endParaRPr>
          </a:p>
        </p:txBody>
      </p:sp>
      <p:sp>
        <p:nvSpPr>
          <p:cNvPr id="25602" name="Segnaposto contenuto 4"/>
          <p:cNvSpPr>
            <a:spLocks noGrp="1"/>
          </p:cNvSpPr>
          <p:nvPr>
            <p:ph idx="1"/>
          </p:nvPr>
        </p:nvSpPr>
        <p:spPr>
          <a:xfrm>
            <a:off x="0" y="764704"/>
            <a:ext cx="6960096" cy="5976664"/>
          </a:xfrm>
        </p:spPr>
        <p:txBody>
          <a:bodyPr>
            <a:noAutofit/>
          </a:bodyPr>
          <a:lstStyle/>
          <a:p>
            <a:pPr marL="0" indent="0">
              <a:spcBef>
                <a:spcPct val="0"/>
              </a:spcBef>
              <a:spcAft>
                <a:spcPts val="600"/>
              </a:spcAft>
              <a:buSzPct val="100000"/>
              <a:buNone/>
            </a:pPr>
            <a:r>
              <a:rPr lang="it-IT" sz="2400" dirty="0">
                <a:solidFill>
                  <a:schemeClr val="accent4"/>
                </a:solidFill>
              </a:rPr>
              <a:t>Le memorie dichiarative, immagazzinate nel deposito temporaneo dell'ippocampo, vengono riattivate nel sonno profondo e spostate nel deposito della memoria a lungo termine nella corteccia (eliminando e formando nuove connessioni) </a:t>
            </a:r>
          </a:p>
          <a:p>
            <a:pPr marL="0" indent="0">
              <a:spcBef>
                <a:spcPct val="0"/>
              </a:spcBef>
              <a:spcAft>
                <a:spcPts val="600"/>
              </a:spcAft>
              <a:buSzPct val="100000"/>
              <a:buNone/>
            </a:pPr>
            <a:r>
              <a:rPr lang="it-IT" sz="2400" dirty="0"/>
              <a:t>Tutto questo avviene attraverso un processo chiamato </a:t>
            </a:r>
            <a:r>
              <a:rPr lang="it-IT" sz="2400" b="1" dirty="0" err="1"/>
              <a:t>synaptic</a:t>
            </a:r>
            <a:r>
              <a:rPr lang="it-IT" sz="2400" b="1" dirty="0"/>
              <a:t> </a:t>
            </a:r>
            <a:r>
              <a:rPr lang="it-IT" sz="2400" b="1" dirty="0" err="1"/>
              <a:t>downscaling</a:t>
            </a:r>
            <a:r>
              <a:rPr lang="it-IT" sz="2400" b="1" dirty="0"/>
              <a:t> </a:t>
            </a:r>
            <a:r>
              <a:rPr lang="it-IT" sz="2400" dirty="0"/>
              <a:t>(Tononi &amp; Cirelli, 2003) durante il sonno ad onde lente (N3) </a:t>
            </a:r>
          </a:p>
          <a:p>
            <a:pPr marL="0" indent="0">
              <a:spcBef>
                <a:spcPct val="0"/>
              </a:spcBef>
              <a:spcAft>
                <a:spcPts val="600"/>
              </a:spcAft>
              <a:buSzPct val="100000"/>
              <a:buNone/>
            </a:pPr>
            <a:endParaRPr lang="it-IT" sz="2400" dirty="0"/>
          </a:p>
          <a:p>
            <a:pPr marL="0" indent="0">
              <a:spcBef>
                <a:spcPct val="0"/>
              </a:spcBef>
              <a:spcAft>
                <a:spcPts val="600"/>
              </a:spcAft>
              <a:buSzPct val="100000"/>
              <a:buNone/>
            </a:pPr>
            <a:r>
              <a:rPr lang="it-IT" sz="2400" dirty="0"/>
              <a:t>ed è collegato anche al processo di pulizia delle sostanze neurotossiche (adenosina) attraverso il sistema </a:t>
            </a:r>
            <a:r>
              <a:rPr lang="it-IT" sz="2400" dirty="0" err="1"/>
              <a:t>glimfatico</a:t>
            </a:r>
            <a:endParaRPr lang="it-IT" sz="2400" dirty="0"/>
          </a:p>
          <a:p>
            <a:pPr marL="0" indent="0">
              <a:spcBef>
                <a:spcPct val="0"/>
              </a:spcBef>
              <a:spcAft>
                <a:spcPts val="600"/>
              </a:spcAft>
              <a:buSzPct val="100000"/>
              <a:buNone/>
            </a:pPr>
            <a:endParaRPr lang="it-IT" sz="2400" dirty="0"/>
          </a:p>
          <a:p>
            <a:pPr marL="0" indent="0">
              <a:spcBef>
                <a:spcPct val="0"/>
              </a:spcBef>
              <a:spcAft>
                <a:spcPts val="600"/>
              </a:spcAft>
              <a:buSzPct val="100000"/>
              <a:buNone/>
            </a:pPr>
            <a:r>
              <a:rPr lang="it-IT" sz="2400" dirty="0"/>
              <a:t>In questo modo il magazzino dell’ippocampo si svuota ed è pronto per nuovi apprendimenti il giorno dopo</a:t>
            </a:r>
          </a:p>
        </p:txBody>
      </p:sp>
      <p:pic>
        <p:nvPicPr>
          <p:cNvPr id="25603" name="Picture 2"/>
          <p:cNvPicPr>
            <a:picLocks noChangeAspect="1" noChangeArrowheads="1"/>
          </p:cNvPicPr>
          <p:nvPr/>
        </p:nvPicPr>
        <p:blipFill>
          <a:blip r:embed="rId4" cstate="print"/>
          <a:srcRect/>
          <a:stretch>
            <a:fillRect/>
          </a:stretch>
        </p:blipFill>
        <p:spPr bwMode="auto">
          <a:xfrm>
            <a:off x="6996099" y="620688"/>
            <a:ext cx="5040000" cy="2300655"/>
          </a:xfrm>
          <a:prstGeom prst="rect">
            <a:avLst/>
          </a:prstGeom>
          <a:ln>
            <a:noFill/>
          </a:ln>
          <a:effectLst>
            <a:outerShdw blurRad="292100" dist="139700" dir="2700000" algn="tl" rotWithShape="0">
              <a:srgbClr val="333333">
                <a:alpha val="65000"/>
              </a:srgbClr>
            </a:outerShdw>
          </a:effectLst>
        </p:spPr>
      </p:pic>
      <p:pic>
        <p:nvPicPr>
          <p:cNvPr id="2" name="Picture 2" descr="F:\Tononi_2006.jpg">
            <a:extLst>
              <a:ext uri="{FF2B5EF4-FFF2-40B4-BE49-F238E27FC236}">
                <a16:creationId xmlns:a16="http://schemas.microsoft.com/office/drawing/2014/main" id="{561A1AEE-E5A5-D524-3B23-28D8D36152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6099" y="3068963"/>
            <a:ext cx="2448000" cy="183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ccia destra 2">
            <a:extLst>
              <a:ext uri="{FF2B5EF4-FFF2-40B4-BE49-F238E27FC236}">
                <a16:creationId xmlns:a16="http://schemas.microsoft.com/office/drawing/2014/main" id="{2F9E5333-7C9D-A589-36B1-6EDBADAFCE37}"/>
              </a:ext>
            </a:extLst>
          </p:cNvPr>
          <p:cNvSpPr/>
          <p:nvPr/>
        </p:nvSpPr>
        <p:spPr>
          <a:xfrm>
            <a:off x="4003674" y="3506681"/>
            <a:ext cx="2872582" cy="252028"/>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7" name="Brain Cleaning Glymphatic System Animation" descr="Brain Cleaning Glymphatic System Animation">
            <a:hlinkClick r:id="" action="ppaction://media"/>
            <a:extLst>
              <a:ext uri="{FF2B5EF4-FFF2-40B4-BE49-F238E27FC236}">
                <a16:creationId xmlns:a16="http://schemas.microsoft.com/office/drawing/2014/main" id="{53E218FC-2C32-4521-84CA-DFCB634F6E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8672" r="28212"/>
          <a:stretch/>
        </p:blipFill>
        <p:spPr>
          <a:xfrm>
            <a:off x="9683785" y="3068963"/>
            <a:ext cx="2376000" cy="2992290"/>
          </a:xfrm>
          <a:prstGeom prst="rect">
            <a:avLst/>
          </a:prstGeom>
        </p:spPr>
      </p:pic>
      <p:sp>
        <p:nvSpPr>
          <p:cNvPr id="8" name="Freccia destra 2">
            <a:extLst>
              <a:ext uri="{FF2B5EF4-FFF2-40B4-BE49-F238E27FC236}">
                <a16:creationId xmlns:a16="http://schemas.microsoft.com/office/drawing/2014/main" id="{00656EFB-4546-4674-99C7-0BBEB1679942}"/>
              </a:ext>
            </a:extLst>
          </p:cNvPr>
          <p:cNvSpPr/>
          <p:nvPr/>
        </p:nvSpPr>
        <p:spPr>
          <a:xfrm>
            <a:off x="4003675" y="5157192"/>
            <a:ext cx="5440424" cy="252028"/>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2925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FDDBED0-9994-9D49-AD2D-790603362144}"/>
              </a:ext>
            </a:extLst>
          </p:cNvPr>
          <p:cNvPicPr>
            <a:picLocks noChangeAspect="1"/>
          </p:cNvPicPr>
          <p:nvPr/>
        </p:nvPicPr>
        <p:blipFill rotWithShape="1">
          <a:blip r:embed="rId3"/>
          <a:srcRect t="38459" r="9091" b="7780"/>
          <a:stretch/>
        </p:blipFill>
        <p:spPr>
          <a:xfrm>
            <a:off x="5498105" y="317906"/>
            <a:ext cx="6700737" cy="5301208"/>
          </a:xfrm>
          <a:prstGeom prst="rect">
            <a:avLst/>
          </a:prstGeom>
        </p:spPr>
      </p:pic>
      <p:sp>
        <p:nvSpPr>
          <p:cNvPr id="2" name="Rettangolo 1">
            <a:extLst>
              <a:ext uri="{FF2B5EF4-FFF2-40B4-BE49-F238E27FC236}">
                <a16:creationId xmlns:a16="http://schemas.microsoft.com/office/drawing/2014/main" id="{3CC50A02-7E4E-0B4B-9D9C-962B3C766B6B}"/>
              </a:ext>
            </a:extLst>
          </p:cNvPr>
          <p:cNvSpPr/>
          <p:nvPr/>
        </p:nvSpPr>
        <p:spPr>
          <a:xfrm>
            <a:off x="5470533" y="5644592"/>
            <a:ext cx="6700737" cy="424732"/>
          </a:xfrm>
          <a:prstGeom prst="rect">
            <a:avLst/>
          </a:prstGeom>
          <a:solidFill>
            <a:schemeClr val="bg1">
              <a:lumMod val="95000"/>
            </a:schemeClr>
          </a:solidFill>
        </p:spPr>
        <p:txBody>
          <a:bodyPr wrap="square">
            <a:spAutoFit/>
          </a:bodyPr>
          <a:lstStyle/>
          <a:p>
            <a:pPr algn="ctr">
              <a:lnSpc>
                <a:spcPct val="90000"/>
              </a:lnSpc>
              <a:spcAft>
                <a:spcPts val="600"/>
              </a:spcAft>
            </a:pPr>
            <a:r>
              <a:rPr lang="en-US" sz="2400" b="1" dirty="0" err="1">
                <a:latin typeface="+mn-lt"/>
              </a:rPr>
              <a:t>Quintilianus</a:t>
            </a:r>
            <a:r>
              <a:rPr lang="en-US" sz="2400" b="1" dirty="0">
                <a:latin typeface="+mn-lt"/>
              </a:rPr>
              <a:t>, </a:t>
            </a:r>
            <a:r>
              <a:rPr lang="en-US" sz="2400" b="1" dirty="0" err="1">
                <a:latin typeface="+mn-lt"/>
              </a:rPr>
              <a:t>Institutio</a:t>
            </a:r>
            <a:r>
              <a:rPr lang="en-US" sz="2400" b="1" dirty="0">
                <a:latin typeface="+mn-lt"/>
              </a:rPr>
              <a:t> </a:t>
            </a:r>
            <a:r>
              <a:rPr lang="en-US" sz="2400" b="1" dirty="0" err="1">
                <a:latin typeface="+mn-lt"/>
              </a:rPr>
              <a:t>Oratoria</a:t>
            </a:r>
            <a:r>
              <a:rPr lang="en-US" sz="2400" b="1" dirty="0">
                <a:latin typeface="+mn-lt"/>
              </a:rPr>
              <a:t> XI, 2:43 (90 DC)</a:t>
            </a:r>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put penna 6">
                <a:extLst>
                  <a:ext uri="{FF2B5EF4-FFF2-40B4-BE49-F238E27FC236}">
                    <a16:creationId xmlns:a16="http://schemas.microsoft.com/office/drawing/2014/main" id="{AD89F06D-7BA1-4F41-A4DF-9672A4362603}"/>
                  </a:ext>
                </a:extLst>
              </p14:cNvPr>
              <p14:cNvContentPartPr/>
              <p14:nvPr/>
            </p14:nvContentPartPr>
            <p14:xfrm>
              <a:off x="536838" y="868993"/>
              <a:ext cx="490320" cy="20160"/>
            </p14:xfrm>
          </p:contentPart>
        </mc:Choice>
        <mc:Fallback xmlns="">
          <p:pic>
            <p:nvPicPr>
              <p:cNvPr id="7" name="Input penna 6">
                <a:extLst>
                  <a:ext uri="{FF2B5EF4-FFF2-40B4-BE49-F238E27FC236}">
                    <a16:creationId xmlns:a16="http://schemas.microsoft.com/office/drawing/2014/main" id="{AD89F06D-7BA1-4F41-A4DF-9672A4362603}"/>
                  </a:ext>
                </a:extLst>
              </p:cNvPr>
              <p:cNvPicPr/>
              <p:nvPr/>
            </p:nvPicPr>
            <p:blipFill>
              <a:blip r:embed="rId5"/>
              <a:stretch>
                <a:fillRect/>
              </a:stretch>
            </p:blipFill>
            <p:spPr>
              <a:xfrm>
                <a:off x="518838" y="850993"/>
                <a:ext cx="52596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put penna 7">
                <a:extLst>
                  <a:ext uri="{FF2B5EF4-FFF2-40B4-BE49-F238E27FC236}">
                    <a16:creationId xmlns:a16="http://schemas.microsoft.com/office/drawing/2014/main" id="{0AF3CE0A-4423-D54B-8CCB-DA16000B9568}"/>
                  </a:ext>
                </a:extLst>
              </p14:cNvPr>
              <p14:cNvContentPartPr/>
              <p14:nvPr/>
            </p14:nvContentPartPr>
            <p14:xfrm>
              <a:off x="412998" y="536713"/>
              <a:ext cx="682920" cy="522000"/>
            </p14:xfrm>
          </p:contentPart>
        </mc:Choice>
        <mc:Fallback xmlns="">
          <p:pic>
            <p:nvPicPr>
              <p:cNvPr id="8" name="Input penna 7">
                <a:extLst>
                  <a:ext uri="{FF2B5EF4-FFF2-40B4-BE49-F238E27FC236}">
                    <a16:creationId xmlns:a16="http://schemas.microsoft.com/office/drawing/2014/main" id="{0AF3CE0A-4423-D54B-8CCB-DA16000B9568}"/>
                  </a:ext>
                </a:extLst>
              </p:cNvPr>
              <p:cNvPicPr/>
              <p:nvPr/>
            </p:nvPicPr>
            <p:blipFill>
              <a:blip r:embed="rId7"/>
              <a:stretch>
                <a:fillRect/>
              </a:stretch>
            </p:blipFill>
            <p:spPr>
              <a:xfrm>
                <a:off x="350358" y="474073"/>
                <a:ext cx="808560" cy="647640"/>
              </a:xfrm>
              <a:prstGeom prst="rect">
                <a:avLst/>
              </a:prstGeom>
            </p:spPr>
          </p:pic>
        </mc:Fallback>
      </mc:AlternateContent>
      <p:sp>
        <p:nvSpPr>
          <p:cNvPr id="6" name="Rettangolo 5">
            <a:extLst>
              <a:ext uri="{FF2B5EF4-FFF2-40B4-BE49-F238E27FC236}">
                <a16:creationId xmlns:a16="http://schemas.microsoft.com/office/drawing/2014/main" id="{6C7AFB4F-2E18-164D-AD36-16188205013E}"/>
              </a:ext>
            </a:extLst>
          </p:cNvPr>
          <p:cNvSpPr/>
          <p:nvPr/>
        </p:nvSpPr>
        <p:spPr>
          <a:xfrm>
            <a:off x="270664" y="165042"/>
            <a:ext cx="5321278" cy="6375052"/>
          </a:xfrm>
          <a:prstGeom prst="rect">
            <a:avLst/>
          </a:prstGeom>
        </p:spPr>
        <p:txBody>
          <a:bodyPr vert="horz" lIns="91440" tIns="45720" rIns="91440" bIns="45720" rtlCol="0" anchor="t">
            <a:noAutofit/>
          </a:bodyPr>
          <a:lstStyle/>
          <a:p>
            <a:pPr>
              <a:lnSpc>
                <a:spcPct val="90000"/>
              </a:lnSpc>
              <a:spcAft>
                <a:spcPts val="600"/>
              </a:spcAft>
            </a:pPr>
            <a:r>
              <a:rPr lang="it-IT" sz="3200" i="1" dirty="0">
                <a:latin typeface="+mn-lt"/>
              </a:rPr>
              <a:t>«…</a:t>
            </a:r>
            <a:r>
              <a:rPr lang="it-IT" sz="3200" i="1" dirty="0" err="1">
                <a:latin typeface="+mn-lt"/>
              </a:rPr>
              <a:t>quae</a:t>
            </a:r>
            <a:r>
              <a:rPr lang="it-IT" sz="3200" i="1" dirty="0">
                <a:latin typeface="+mn-lt"/>
              </a:rPr>
              <a:t> </a:t>
            </a:r>
            <a:r>
              <a:rPr lang="it-IT" sz="3200" i="1" dirty="0" err="1">
                <a:latin typeface="+mn-lt"/>
              </a:rPr>
              <a:t>statim</a:t>
            </a:r>
            <a:r>
              <a:rPr lang="it-IT" sz="3200" i="1" dirty="0">
                <a:latin typeface="+mn-lt"/>
              </a:rPr>
              <a:t> </a:t>
            </a:r>
            <a:r>
              <a:rPr lang="it-IT" sz="3200" i="1" dirty="0" err="1">
                <a:latin typeface="+mn-lt"/>
              </a:rPr>
              <a:t>referri</a:t>
            </a:r>
            <a:r>
              <a:rPr lang="it-IT" sz="3200" i="1" dirty="0">
                <a:latin typeface="+mn-lt"/>
              </a:rPr>
              <a:t> non </a:t>
            </a:r>
            <a:r>
              <a:rPr lang="it-IT" sz="3200" i="1" dirty="0" err="1">
                <a:latin typeface="+mn-lt"/>
              </a:rPr>
              <a:t>poterant</a:t>
            </a:r>
            <a:r>
              <a:rPr lang="it-IT" sz="3200" i="1" dirty="0">
                <a:latin typeface="+mn-lt"/>
              </a:rPr>
              <a:t>, </a:t>
            </a:r>
            <a:r>
              <a:rPr lang="it-IT" sz="3200" i="1" dirty="0" err="1">
                <a:latin typeface="+mn-lt"/>
              </a:rPr>
              <a:t>contexuntur</a:t>
            </a:r>
            <a:r>
              <a:rPr lang="it-IT" sz="3200" i="1" dirty="0">
                <a:latin typeface="+mn-lt"/>
              </a:rPr>
              <a:t> postera die, </a:t>
            </a:r>
            <a:r>
              <a:rPr lang="it-IT" sz="3200" i="1" dirty="0" err="1">
                <a:latin typeface="+mn-lt"/>
              </a:rPr>
              <a:t>confirmatque</a:t>
            </a:r>
            <a:r>
              <a:rPr lang="it-IT" sz="3200" i="1" dirty="0">
                <a:latin typeface="+mn-lt"/>
              </a:rPr>
              <a:t> </a:t>
            </a:r>
            <a:r>
              <a:rPr lang="it-IT" sz="3200" i="1" dirty="0" err="1">
                <a:latin typeface="+mn-lt"/>
              </a:rPr>
              <a:t>memoriam</a:t>
            </a:r>
            <a:r>
              <a:rPr lang="it-IT" sz="3200" i="1" dirty="0">
                <a:latin typeface="+mn-lt"/>
              </a:rPr>
              <a:t> idem </a:t>
            </a:r>
            <a:r>
              <a:rPr lang="it-IT" sz="3200" i="1" dirty="0" err="1">
                <a:latin typeface="+mn-lt"/>
              </a:rPr>
              <a:t>illud</a:t>
            </a:r>
            <a:r>
              <a:rPr lang="it-IT" sz="3200" i="1" dirty="0">
                <a:latin typeface="+mn-lt"/>
              </a:rPr>
              <a:t> </a:t>
            </a:r>
            <a:r>
              <a:rPr lang="it-IT" sz="3200" i="1" dirty="0" err="1">
                <a:latin typeface="+mn-lt"/>
              </a:rPr>
              <a:t>tempus</a:t>
            </a:r>
            <a:r>
              <a:rPr lang="it-IT" sz="3200" i="1" dirty="0">
                <a:latin typeface="+mn-lt"/>
              </a:rPr>
              <a:t> </a:t>
            </a:r>
            <a:r>
              <a:rPr lang="it-IT" sz="3200" i="1" dirty="0" err="1">
                <a:latin typeface="+mn-lt"/>
              </a:rPr>
              <a:t>quod</a:t>
            </a:r>
            <a:r>
              <a:rPr lang="it-IT" sz="3200" i="1" dirty="0">
                <a:latin typeface="+mn-lt"/>
              </a:rPr>
              <a:t> esse in causa </a:t>
            </a:r>
            <a:r>
              <a:rPr lang="it-IT" sz="3200" i="1" dirty="0" err="1">
                <a:latin typeface="+mn-lt"/>
              </a:rPr>
              <a:t>solet</a:t>
            </a:r>
            <a:r>
              <a:rPr lang="it-IT" sz="3200" i="1" dirty="0">
                <a:latin typeface="+mn-lt"/>
              </a:rPr>
              <a:t> </a:t>
            </a:r>
            <a:r>
              <a:rPr lang="it-IT" sz="3200" i="1" dirty="0" err="1">
                <a:latin typeface="+mn-lt"/>
              </a:rPr>
              <a:t>oblivionis</a:t>
            </a:r>
            <a:r>
              <a:rPr lang="it-IT" sz="3200" i="1" dirty="0">
                <a:latin typeface="+mn-lt"/>
              </a:rPr>
              <a:t>…</a:t>
            </a:r>
            <a:r>
              <a:rPr lang="it-IT" sz="3200" dirty="0">
                <a:latin typeface="+mn-lt"/>
              </a:rPr>
              <a:t>»</a:t>
            </a:r>
          </a:p>
          <a:p>
            <a:pPr indent="-228600">
              <a:lnSpc>
                <a:spcPct val="90000"/>
              </a:lnSpc>
              <a:spcAft>
                <a:spcPts val="600"/>
              </a:spcAft>
              <a:buFont typeface="Arial" panose="020B0604020202020204" pitchFamily="34" charset="0"/>
              <a:buChar char="•"/>
            </a:pPr>
            <a:endParaRPr lang="it-IT" sz="3200" dirty="0">
              <a:latin typeface="+mn-lt"/>
            </a:endParaRPr>
          </a:p>
          <a:p>
            <a:pPr>
              <a:lnSpc>
                <a:spcPct val="90000"/>
              </a:lnSpc>
              <a:spcAft>
                <a:spcPts val="600"/>
              </a:spcAft>
            </a:pPr>
            <a:r>
              <a:rPr lang="it-IT" sz="3200" dirty="0">
                <a:latin typeface="+mn-lt"/>
              </a:rPr>
              <a:t>«</a:t>
            </a:r>
            <a:r>
              <a:rPr lang="it-IT" sz="3200" i="1" dirty="0">
                <a:latin typeface="+mn-lt"/>
              </a:rPr>
              <a:t>Ciò che non poteva essere ripetuto alla prima, è facilmente messo insieme il giorno seguente; e il tempo che si ritiene in genere provochi dimenticanza (ovvero </a:t>
            </a:r>
            <a:r>
              <a:rPr lang="it-IT" sz="3200" b="1" i="1" dirty="0">
                <a:latin typeface="+mn-lt"/>
              </a:rPr>
              <a:t>il sonno</a:t>
            </a:r>
            <a:r>
              <a:rPr lang="it-IT" sz="3200" i="1" dirty="0">
                <a:latin typeface="+mn-lt"/>
              </a:rPr>
              <a:t>), si trova a rafforzare la memoria</a:t>
            </a:r>
            <a:r>
              <a:rPr lang="it-IT" sz="3200" dirty="0">
                <a:latin typeface="+mn-lt"/>
              </a:rPr>
              <a:t>»</a:t>
            </a:r>
          </a:p>
        </p:txBody>
      </p:sp>
    </p:spTree>
    <p:extLst>
      <p:ext uri="{BB962C8B-B14F-4D97-AF65-F5344CB8AC3E}">
        <p14:creationId xmlns:p14="http://schemas.microsoft.com/office/powerpoint/2010/main" val="23663429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603128E-602A-924D-8649-C32E854968E3}"/>
              </a:ext>
            </a:extLst>
          </p:cNvPr>
          <p:cNvSpPr>
            <a:spLocks noGrp="1" noChangeArrowheads="1"/>
          </p:cNvSpPr>
          <p:nvPr>
            <p:ph type="title"/>
          </p:nvPr>
        </p:nvSpPr>
        <p:spPr>
          <a:xfrm>
            <a:off x="263352" y="0"/>
            <a:ext cx="5832648" cy="548680"/>
          </a:xfrm>
        </p:spPr>
        <p:txBody>
          <a:bodyPr anchor="b">
            <a:noAutofit/>
          </a:bodyPr>
          <a:lstStyle/>
          <a:p>
            <a:pPr algn="ctr" eaLnBrk="1" hangingPunct="1">
              <a:defRPr/>
            </a:pPr>
            <a:r>
              <a:rPr lang="en-US" sz="3200" dirty="0"/>
              <a:t>Storia </a:t>
            </a:r>
            <a:r>
              <a:rPr lang="en-US" sz="3200" dirty="0" err="1"/>
              <a:t>della</a:t>
            </a:r>
            <a:r>
              <a:rPr lang="en-US" sz="3200" dirty="0"/>
              <a:t> </a:t>
            </a:r>
            <a:r>
              <a:rPr lang="en-US" sz="3200" dirty="0" err="1"/>
              <a:t>medicina</a:t>
            </a:r>
            <a:r>
              <a:rPr lang="en-US" sz="3200" dirty="0"/>
              <a:t> del </a:t>
            </a:r>
            <a:r>
              <a:rPr lang="en-US" sz="3200" dirty="0" err="1"/>
              <a:t>sonno</a:t>
            </a:r>
            <a:endParaRPr lang="en-US" sz="3200" dirty="0"/>
          </a:p>
        </p:txBody>
      </p:sp>
      <p:graphicFrame>
        <p:nvGraphicFramePr>
          <p:cNvPr id="40965" name="Rectangle 3">
            <a:extLst>
              <a:ext uri="{FF2B5EF4-FFF2-40B4-BE49-F238E27FC236}">
                <a16:creationId xmlns:a16="http://schemas.microsoft.com/office/drawing/2014/main" id="{2647B79F-EB9C-670E-0E3A-113BFD799550}"/>
              </a:ext>
            </a:extLst>
          </p:cNvPr>
          <p:cNvGraphicFramePr/>
          <p:nvPr>
            <p:extLst>
              <p:ext uri="{D42A27DB-BD31-4B8C-83A1-F6EECF244321}">
                <p14:modId xmlns:p14="http://schemas.microsoft.com/office/powerpoint/2010/main" val="675841418"/>
              </p:ext>
            </p:extLst>
          </p:nvPr>
        </p:nvGraphicFramePr>
        <p:xfrm>
          <a:off x="6240017" y="692696"/>
          <a:ext cx="5924128" cy="6169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Rectangle 3">
            <a:extLst>
              <a:ext uri="{FF2B5EF4-FFF2-40B4-BE49-F238E27FC236}">
                <a16:creationId xmlns:a16="http://schemas.microsoft.com/office/drawing/2014/main" id="{05E77CF7-F308-3E25-2337-D2F8527C8A80}"/>
              </a:ext>
            </a:extLst>
          </p:cNvPr>
          <p:cNvGraphicFramePr/>
          <p:nvPr>
            <p:extLst>
              <p:ext uri="{D42A27DB-BD31-4B8C-83A1-F6EECF244321}">
                <p14:modId xmlns:p14="http://schemas.microsoft.com/office/powerpoint/2010/main" val="2244846507"/>
              </p:ext>
            </p:extLst>
          </p:nvPr>
        </p:nvGraphicFramePr>
        <p:xfrm>
          <a:off x="119336" y="692696"/>
          <a:ext cx="5328592" cy="61905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nvPr>
        </p:nvGraphicFramePr>
        <p:xfrm>
          <a:off x="6039644" y="733379"/>
          <a:ext cx="6120680" cy="594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a 5">
            <a:extLst>
              <a:ext uri="{FF2B5EF4-FFF2-40B4-BE49-F238E27FC236}">
                <a16:creationId xmlns:a16="http://schemas.microsoft.com/office/drawing/2014/main" id="{81708869-7B4C-AB4C-9CEA-8535C0828A56}"/>
              </a:ext>
            </a:extLst>
          </p:cNvPr>
          <p:cNvGraphicFramePr/>
          <p:nvPr/>
        </p:nvGraphicFramePr>
        <p:xfrm>
          <a:off x="0" y="733378"/>
          <a:ext cx="5375920" cy="61246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CasellaDiTesto 6">
            <a:extLst>
              <a:ext uri="{FF2B5EF4-FFF2-40B4-BE49-F238E27FC236}">
                <a16:creationId xmlns:a16="http://schemas.microsoft.com/office/drawing/2014/main" id="{729A90CC-3850-8F4E-97CA-C4F48063B3A2}"/>
              </a:ext>
            </a:extLst>
          </p:cNvPr>
          <p:cNvSpPr txBox="1"/>
          <p:nvPr/>
        </p:nvSpPr>
        <p:spPr>
          <a:xfrm>
            <a:off x="0" y="11695"/>
            <a:ext cx="12192000"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defRPr/>
            </a:pPr>
            <a:r>
              <a:rPr lang="it-IT" sz="4000" dirty="0">
                <a:solidFill>
                  <a:schemeClr val="bg1"/>
                </a:solidFill>
                <a:cs typeface="Times New Roman" pitchFamily="18" charset="0"/>
              </a:rPr>
              <a:t>Struttura del sonno nei primi 12 mesi</a:t>
            </a:r>
          </a:p>
        </p:txBody>
      </p:sp>
    </p:spTree>
    <p:extLst>
      <p:ext uri="{BB962C8B-B14F-4D97-AF65-F5344CB8AC3E}">
        <p14:creationId xmlns:p14="http://schemas.microsoft.com/office/powerpoint/2010/main" val="721653572"/>
      </p:ext>
    </p:extLst>
  </p:cSld>
  <p:clrMapOvr>
    <a:masterClrMapping/>
  </p:clrMapOvr>
  <p:transition advTm="87212"/>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Segnaposto contenuto 5"/>
          <p:cNvGraphicFramePr>
            <a:graphicFrameLocks noGrp="1"/>
          </p:cNvGraphicFramePr>
          <p:nvPr>
            <p:ph idx="1"/>
          </p:nvPr>
        </p:nvGraphicFramePr>
        <p:xfrm>
          <a:off x="5879976" y="836712"/>
          <a:ext cx="6192688"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0" y="11695"/>
            <a:ext cx="12192000"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defRPr/>
            </a:pPr>
            <a:r>
              <a:rPr lang="it-IT" sz="4000" dirty="0">
                <a:solidFill>
                  <a:schemeClr val="bg1"/>
                </a:solidFill>
                <a:cs typeface="Times New Roman" pitchFamily="18" charset="0"/>
              </a:rPr>
              <a:t>Struttura del sonno fra 12 mesi e 5 anni</a:t>
            </a:r>
          </a:p>
        </p:txBody>
      </p:sp>
      <p:graphicFrame>
        <p:nvGraphicFramePr>
          <p:cNvPr id="5" name="Diagramma 4">
            <a:extLst>
              <a:ext uri="{FF2B5EF4-FFF2-40B4-BE49-F238E27FC236}">
                <a16:creationId xmlns:a16="http://schemas.microsoft.com/office/drawing/2014/main" id="{BD06E143-3EB7-BB40-9437-69169DC56638}"/>
              </a:ext>
            </a:extLst>
          </p:cNvPr>
          <p:cNvGraphicFramePr/>
          <p:nvPr/>
        </p:nvGraphicFramePr>
        <p:xfrm>
          <a:off x="0" y="808065"/>
          <a:ext cx="5375919"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48413215"/>
      </p:ext>
    </p:extLst>
  </p:cSld>
  <p:clrMapOvr>
    <a:masterClrMapping/>
  </p:clrMapOvr>
  <p:transition advTm="62026"/>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egnaposto contenuto 1"/>
          <p:cNvGraphicFramePr>
            <a:graphicFrameLocks noGrp="1"/>
          </p:cNvGraphicFramePr>
          <p:nvPr>
            <p:ph idx="1"/>
          </p:nvPr>
        </p:nvGraphicFramePr>
        <p:xfrm>
          <a:off x="5735960" y="836712"/>
          <a:ext cx="6336704" cy="5662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0" y="0"/>
            <a:ext cx="121920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defRPr/>
            </a:pPr>
            <a:r>
              <a:rPr lang="it-IT" sz="3600" dirty="0">
                <a:solidFill>
                  <a:schemeClr val="bg1"/>
                </a:solidFill>
                <a:cs typeface="Times New Roman" pitchFamily="18" charset="0"/>
              </a:rPr>
              <a:t>Struttura del sonno fra </a:t>
            </a:r>
            <a:r>
              <a:rPr lang="it-IT" sz="3600" b="1" dirty="0">
                <a:solidFill>
                  <a:srgbClr val="FFFFFF"/>
                </a:solidFill>
                <a:cs typeface="Times New Roman" pitchFamily="18" charset="0"/>
              </a:rPr>
              <a:t>6-12 anni</a:t>
            </a:r>
          </a:p>
        </p:txBody>
      </p:sp>
      <p:graphicFrame>
        <p:nvGraphicFramePr>
          <p:cNvPr id="5" name="Diagramma 4">
            <a:extLst>
              <a:ext uri="{FF2B5EF4-FFF2-40B4-BE49-F238E27FC236}">
                <a16:creationId xmlns:a16="http://schemas.microsoft.com/office/drawing/2014/main" id="{F82DF356-0486-7946-BE85-3FC59D6249F5}"/>
              </a:ext>
            </a:extLst>
          </p:cNvPr>
          <p:cNvGraphicFramePr/>
          <p:nvPr>
            <p:extLst>
              <p:ext uri="{D42A27DB-BD31-4B8C-83A1-F6EECF244321}">
                <p14:modId xmlns:p14="http://schemas.microsoft.com/office/powerpoint/2010/main" val="3844283411"/>
              </p:ext>
            </p:extLst>
          </p:nvPr>
        </p:nvGraphicFramePr>
        <p:xfrm>
          <a:off x="95494" y="836712"/>
          <a:ext cx="5352434" cy="5662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65680437"/>
      </p:ext>
    </p:extLst>
  </p:cSld>
  <p:clrMapOvr>
    <a:masterClrMapping/>
  </p:clrMapOvr>
  <p:transition advTm="52633"/>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D2984FE-C62E-C949-A6A6-6D260926D1B1}"/>
              </a:ext>
            </a:extLst>
          </p:cNvPr>
          <p:cNvPicPr>
            <a:picLocks noChangeAspect="1" noChangeArrowheads="1"/>
          </p:cNvPicPr>
          <p:nvPr/>
        </p:nvPicPr>
        <p:blipFill>
          <a:blip r:embed="rId3" cstate="print"/>
          <a:srcRect/>
          <a:stretch>
            <a:fillRect/>
          </a:stretch>
        </p:blipFill>
        <p:spPr bwMode="auto">
          <a:xfrm>
            <a:off x="3352089" y="981812"/>
            <a:ext cx="1497752" cy="1260403"/>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05D33C56-8220-3B40-B139-10F710B879F8}"/>
              </a:ext>
            </a:extLst>
          </p:cNvPr>
          <p:cNvPicPr>
            <a:picLocks noChangeAspect="1" noChangeArrowheads="1"/>
          </p:cNvPicPr>
          <p:nvPr/>
        </p:nvPicPr>
        <p:blipFill>
          <a:blip r:embed="rId4" cstate="print"/>
          <a:srcRect/>
          <a:stretch>
            <a:fillRect/>
          </a:stretch>
        </p:blipFill>
        <p:spPr bwMode="auto">
          <a:xfrm>
            <a:off x="3361044" y="2535519"/>
            <a:ext cx="1520139" cy="1257262"/>
          </a:xfrm>
          <a:prstGeom prst="rect">
            <a:avLst/>
          </a:prstGeom>
          <a:ln>
            <a:no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73D060A2-145A-4240-A2E5-6BE40605CD36}"/>
              </a:ext>
            </a:extLst>
          </p:cNvPr>
          <p:cNvSpPr txBox="1">
            <a:spLocks noChangeArrowheads="1"/>
          </p:cNvSpPr>
          <p:nvPr/>
        </p:nvSpPr>
        <p:spPr bwMode="auto">
          <a:xfrm>
            <a:off x="3143672" y="2256388"/>
            <a:ext cx="1898377" cy="276999"/>
          </a:xfrm>
          <a:prstGeom prst="rect">
            <a:avLst/>
          </a:prstGeom>
          <a:noFill/>
          <a:ln w="9525">
            <a:noFill/>
            <a:miter lim="800000"/>
            <a:headEnd/>
            <a:tailEnd/>
          </a:ln>
        </p:spPr>
        <p:txBody>
          <a:bodyPr wrap="square">
            <a:prstTxWarp prst="textNoShape">
              <a:avLst/>
            </a:prstTxWarp>
            <a:spAutoFit/>
          </a:bodyPr>
          <a:lstStyle/>
          <a:p>
            <a:pPr algn="ctr"/>
            <a:r>
              <a:rPr lang="it-IT" sz="1200" dirty="0" err="1">
                <a:solidFill>
                  <a:srgbClr val="F7F7FF">
                    <a:lumMod val="25000"/>
                  </a:srgbClr>
                </a:solidFill>
              </a:rPr>
              <a:t>Roenneberg</a:t>
            </a:r>
            <a:r>
              <a:rPr lang="it-IT" sz="1200" dirty="0">
                <a:solidFill>
                  <a:srgbClr val="F7F7FF">
                    <a:lumMod val="25000"/>
                  </a:srgbClr>
                </a:solidFill>
              </a:rPr>
              <a:t> et al., 2004</a:t>
            </a:r>
          </a:p>
        </p:txBody>
      </p:sp>
      <p:sp>
        <p:nvSpPr>
          <p:cNvPr id="7" name="CasellaDiTesto 5">
            <a:extLst>
              <a:ext uri="{FF2B5EF4-FFF2-40B4-BE49-F238E27FC236}">
                <a16:creationId xmlns:a16="http://schemas.microsoft.com/office/drawing/2014/main" id="{1E24DFFD-0371-0147-8EA2-3E9C88D4EEC6}"/>
              </a:ext>
            </a:extLst>
          </p:cNvPr>
          <p:cNvSpPr txBox="1">
            <a:spLocks noChangeArrowheads="1"/>
          </p:cNvSpPr>
          <p:nvPr/>
        </p:nvSpPr>
        <p:spPr bwMode="auto">
          <a:xfrm>
            <a:off x="3194476" y="665042"/>
            <a:ext cx="1800163" cy="276999"/>
          </a:xfrm>
          <a:prstGeom prst="rect">
            <a:avLst/>
          </a:prstGeom>
          <a:noFill/>
          <a:ln w="9525">
            <a:noFill/>
            <a:miter lim="800000"/>
            <a:headEnd/>
            <a:tailEnd/>
          </a:ln>
        </p:spPr>
        <p:txBody>
          <a:bodyPr wrap="square">
            <a:prstTxWarp prst="textNoShape">
              <a:avLst/>
            </a:prstTxWarp>
            <a:spAutoFit/>
          </a:bodyPr>
          <a:lstStyle/>
          <a:p>
            <a:pPr algn="ctr"/>
            <a:r>
              <a:rPr lang="it-IT" sz="1200" dirty="0" err="1">
                <a:solidFill>
                  <a:srgbClr val="F7F7FF">
                    <a:lumMod val="25000"/>
                  </a:srgbClr>
                </a:solidFill>
              </a:rPr>
              <a:t>Carskadon</a:t>
            </a:r>
            <a:r>
              <a:rPr lang="it-IT" sz="1200" dirty="0">
                <a:solidFill>
                  <a:srgbClr val="F7F7FF">
                    <a:lumMod val="25000"/>
                  </a:srgbClr>
                </a:solidFill>
              </a:rPr>
              <a:t> et al., 1993</a:t>
            </a:r>
          </a:p>
        </p:txBody>
      </p:sp>
      <p:pic>
        <p:nvPicPr>
          <p:cNvPr id="8" name="Picture 6">
            <a:extLst>
              <a:ext uri="{FF2B5EF4-FFF2-40B4-BE49-F238E27FC236}">
                <a16:creationId xmlns:a16="http://schemas.microsoft.com/office/drawing/2014/main" id="{2E2A8A68-2427-F846-9572-E41977336940}"/>
              </a:ext>
            </a:extLst>
          </p:cNvPr>
          <p:cNvPicPr>
            <a:picLocks noChangeAspect="1" noChangeArrowheads="1"/>
          </p:cNvPicPr>
          <p:nvPr/>
        </p:nvPicPr>
        <p:blipFill>
          <a:blip r:embed="rId5" cstate="print"/>
          <a:srcRect/>
          <a:stretch>
            <a:fillRect/>
          </a:stretch>
        </p:blipFill>
        <p:spPr bwMode="auto">
          <a:xfrm>
            <a:off x="3411954" y="4113818"/>
            <a:ext cx="1500169" cy="1153444"/>
          </a:xfrm>
          <a:prstGeom prst="rect">
            <a:avLst/>
          </a:prstGeom>
          <a:ln>
            <a:noFill/>
          </a:ln>
          <a:effectLst>
            <a:outerShdw blurRad="292100" dist="139700" dir="2700000" algn="tl" rotWithShape="0">
              <a:srgbClr val="333333">
                <a:alpha val="65000"/>
              </a:srgbClr>
            </a:outerShdw>
          </a:effectLst>
        </p:spPr>
      </p:pic>
      <p:sp>
        <p:nvSpPr>
          <p:cNvPr id="9" name="CasellaDiTesto 5">
            <a:extLst>
              <a:ext uri="{FF2B5EF4-FFF2-40B4-BE49-F238E27FC236}">
                <a16:creationId xmlns:a16="http://schemas.microsoft.com/office/drawing/2014/main" id="{223ECE85-7552-1748-8C61-8430A3B102E2}"/>
              </a:ext>
            </a:extLst>
          </p:cNvPr>
          <p:cNvSpPr txBox="1">
            <a:spLocks noChangeArrowheads="1"/>
          </p:cNvSpPr>
          <p:nvPr/>
        </p:nvSpPr>
        <p:spPr bwMode="auto">
          <a:xfrm>
            <a:off x="3215680" y="3832552"/>
            <a:ext cx="1898377" cy="276999"/>
          </a:xfrm>
          <a:prstGeom prst="rect">
            <a:avLst/>
          </a:prstGeom>
          <a:noFill/>
          <a:ln w="9525">
            <a:noFill/>
            <a:miter lim="800000"/>
            <a:headEnd/>
            <a:tailEnd/>
          </a:ln>
        </p:spPr>
        <p:txBody>
          <a:bodyPr wrap="square">
            <a:prstTxWarp prst="textNoShape">
              <a:avLst/>
            </a:prstTxWarp>
            <a:spAutoFit/>
          </a:bodyPr>
          <a:lstStyle/>
          <a:p>
            <a:pPr algn="ctr"/>
            <a:r>
              <a:rPr lang="it-IT" sz="1200" dirty="0">
                <a:solidFill>
                  <a:srgbClr val="F7F7FF">
                    <a:lumMod val="25000"/>
                  </a:srgbClr>
                </a:solidFill>
              </a:rPr>
              <a:t>Russo, Bruni et al.,2007</a:t>
            </a:r>
          </a:p>
        </p:txBody>
      </p:sp>
      <p:pic>
        <p:nvPicPr>
          <p:cNvPr id="10" name="Picture 5">
            <a:extLst>
              <a:ext uri="{FF2B5EF4-FFF2-40B4-BE49-F238E27FC236}">
                <a16:creationId xmlns:a16="http://schemas.microsoft.com/office/drawing/2014/main" id="{24AFD5BC-5DDF-5A4F-ABAC-65C27D3C9FBC}"/>
              </a:ext>
            </a:extLst>
          </p:cNvPr>
          <p:cNvPicPr>
            <a:picLocks noChangeAspect="1" noChangeArrowheads="1"/>
          </p:cNvPicPr>
          <p:nvPr/>
        </p:nvPicPr>
        <p:blipFill>
          <a:blip r:embed="rId6" cstate="print"/>
          <a:srcRect/>
          <a:stretch>
            <a:fillRect/>
          </a:stretch>
        </p:blipFill>
        <p:spPr bwMode="auto">
          <a:xfrm>
            <a:off x="47328" y="662450"/>
            <a:ext cx="3150876" cy="4651330"/>
          </a:xfrm>
          <a:prstGeom prst="rect">
            <a:avLst/>
          </a:prstGeom>
          <a:noFill/>
          <a:ln w="9525">
            <a:noFill/>
            <a:miter lim="800000"/>
            <a:headEnd/>
            <a:tailEnd/>
          </a:ln>
          <a:effectLst/>
        </p:spPr>
      </p:pic>
      <p:sp>
        <p:nvSpPr>
          <p:cNvPr id="14" name="Rettangolo 13">
            <a:extLst>
              <a:ext uri="{FF2B5EF4-FFF2-40B4-BE49-F238E27FC236}">
                <a16:creationId xmlns:a16="http://schemas.microsoft.com/office/drawing/2014/main" id="{82A20167-9BAB-7F46-99C8-5B6AD32C0EE0}"/>
              </a:ext>
            </a:extLst>
          </p:cNvPr>
          <p:cNvSpPr/>
          <p:nvPr/>
        </p:nvSpPr>
        <p:spPr>
          <a:xfrm>
            <a:off x="1846059" y="5333242"/>
            <a:ext cx="3131790" cy="1477328"/>
          </a:xfrm>
          <a:prstGeom prst="rect">
            <a:avLst/>
          </a:prstGeom>
          <a:solidFill>
            <a:srgbClr val="00206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just"/>
            <a:r>
              <a:rPr lang="it-IT" dirty="0">
                <a:solidFill>
                  <a:schemeClr val="bg1"/>
                </a:solidFill>
              </a:rPr>
              <a:t>NREM </a:t>
            </a:r>
            <a:r>
              <a:rPr lang="it-IT" dirty="0" err="1">
                <a:solidFill>
                  <a:schemeClr val="bg1"/>
                </a:solidFill>
              </a:rPr>
              <a:t>decreases</a:t>
            </a:r>
            <a:r>
              <a:rPr lang="it-IT" dirty="0">
                <a:solidFill>
                  <a:schemeClr val="bg1"/>
                </a:solidFill>
              </a:rPr>
              <a:t> and Delta and Theta </a:t>
            </a:r>
            <a:r>
              <a:rPr lang="it-IT" dirty="0" err="1">
                <a:solidFill>
                  <a:schemeClr val="bg1"/>
                </a:solidFill>
              </a:rPr>
              <a:t>waves</a:t>
            </a:r>
            <a:r>
              <a:rPr lang="it-IT" dirty="0">
                <a:solidFill>
                  <a:schemeClr val="bg1"/>
                </a:solidFill>
              </a:rPr>
              <a:t> </a:t>
            </a:r>
            <a:r>
              <a:rPr lang="it-IT" dirty="0" err="1">
                <a:solidFill>
                  <a:schemeClr val="bg1"/>
                </a:solidFill>
              </a:rPr>
              <a:t>declines</a:t>
            </a:r>
            <a:r>
              <a:rPr lang="it-IT" dirty="0">
                <a:solidFill>
                  <a:schemeClr val="bg1"/>
                </a:solidFill>
              </a:rPr>
              <a:t> in </a:t>
            </a:r>
            <a:r>
              <a:rPr lang="it-IT" dirty="0" err="1">
                <a:solidFill>
                  <a:schemeClr val="bg1"/>
                </a:solidFill>
              </a:rPr>
              <a:t>amplitude</a:t>
            </a:r>
            <a:r>
              <a:rPr lang="it-IT" dirty="0">
                <a:solidFill>
                  <a:schemeClr val="bg1"/>
                </a:solidFill>
              </a:rPr>
              <a:t> and </a:t>
            </a:r>
            <a:r>
              <a:rPr lang="it-IT" dirty="0" err="1">
                <a:solidFill>
                  <a:schemeClr val="bg1"/>
                </a:solidFill>
              </a:rPr>
              <a:t>incidence</a:t>
            </a:r>
            <a:r>
              <a:rPr lang="it-IT" dirty="0">
                <a:solidFill>
                  <a:schemeClr val="bg1"/>
                </a:solidFill>
              </a:rPr>
              <a:t> (</a:t>
            </a:r>
            <a:r>
              <a:rPr lang="it-IT" dirty="0" err="1">
                <a:solidFill>
                  <a:schemeClr val="bg1"/>
                </a:solidFill>
              </a:rPr>
              <a:t>earlier</a:t>
            </a:r>
            <a:r>
              <a:rPr lang="it-IT" dirty="0">
                <a:solidFill>
                  <a:schemeClr val="bg1"/>
                </a:solidFill>
              </a:rPr>
              <a:t> in </a:t>
            </a:r>
            <a:r>
              <a:rPr lang="it-IT" dirty="0" err="1">
                <a:solidFill>
                  <a:schemeClr val="bg1"/>
                </a:solidFill>
              </a:rPr>
              <a:t>girls</a:t>
            </a:r>
            <a:r>
              <a:rPr lang="it-IT" dirty="0">
                <a:solidFill>
                  <a:schemeClr val="bg1"/>
                </a:solidFill>
              </a:rPr>
              <a:t> vs. boys). (Campbell et al., 2007)</a:t>
            </a:r>
          </a:p>
        </p:txBody>
      </p:sp>
      <p:grpSp>
        <p:nvGrpSpPr>
          <p:cNvPr id="15" name="Gruppo 14">
            <a:extLst>
              <a:ext uri="{FF2B5EF4-FFF2-40B4-BE49-F238E27FC236}">
                <a16:creationId xmlns:a16="http://schemas.microsoft.com/office/drawing/2014/main" id="{85DFF9C9-97C2-7346-AC59-35EE16D505A0}"/>
              </a:ext>
            </a:extLst>
          </p:cNvPr>
          <p:cNvGrpSpPr/>
          <p:nvPr/>
        </p:nvGrpSpPr>
        <p:grpSpPr>
          <a:xfrm>
            <a:off x="47328" y="5313780"/>
            <a:ext cx="1817296" cy="1496790"/>
            <a:chOff x="6084168" y="1334228"/>
            <a:chExt cx="2911474" cy="3357683"/>
          </a:xfrm>
        </p:grpSpPr>
        <p:pic>
          <p:nvPicPr>
            <p:cNvPr id="16" name="Picture 2">
              <a:extLst>
                <a:ext uri="{FF2B5EF4-FFF2-40B4-BE49-F238E27FC236}">
                  <a16:creationId xmlns:a16="http://schemas.microsoft.com/office/drawing/2014/main" id="{4A70A033-8D8D-A84A-B167-2F3D0157064B}"/>
                </a:ext>
              </a:extLst>
            </p:cNvPr>
            <p:cNvPicPr>
              <a:picLocks noChangeAspect="1" noChangeArrowheads="1"/>
            </p:cNvPicPr>
            <p:nvPr/>
          </p:nvPicPr>
          <p:blipFill>
            <a:blip r:embed="rId7" cstate="print"/>
            <a:srcRect/>
            <a:stretch>
              <a:fillRect/>
            </a:stretch>
          </p:blipFill>
          <p:spPr bwMode="auto">
            <a:xfrm>
              <a:off x="6084168" y="1334228"/>
              <a:ext cx="2743978" cy="335768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17" name="CasellaDiTesto 5">
              <a:extLst>
                <a:ext uri="{FF2B5EF4-FFF2-40B4-BE49-F238E27FC236}">
                  <a16:creationId xmlns:a16="http://schemas.microsoft.com/office/drawing/2014/main" id="{99385A63-A32C-254C-A3DE-D9F8EC68D874}"/>
                </a:ext>
              </a:extLst>
            </p:cNvPr>
            <p:cNvSpPr txBox="1">
              <a:spLocks noChangeArrowheads="1"/>
            </p:cNvSpPr>
            <p:nvPr/>
          </p:nvSpPr>
          <p:spPr bwMode="auto">
            <a:xfrm>
              <a:off x="7781203" y="1334228"/>
              <a:ext cx="1214439" cy="546511"/>
            </a:xfrm>
            <a:prstGeom prst="rect">
              <a:avLst/>
            </a:prstGeom>
            <a:noFill/>
            <a:ln w="9525">
              <a:noFill/>
              <a:miter lim="800000"/>
              <a:headEnd/>
              <a:tailEnd/>
            </a:ln>
          </p:spPr>
          <p:txBody>
            <a:bodyPr>
              <a:spAutoFit/>
            </a:bodyPr>
            <a:lstStyle/>
            <a:p>
              <a:r>
                <a:rPr lang="it-IT" sz="1400" dirty="0">
                  <a:latin typeface="Calibri" pitchFamily="34" charset="0"/>
                </a:rPr>
                <a:t>1-4 Hz</a:t>
              </a:r>
            </a:p>
          </p:txBody>
        </p:sp>
        <p:sp>
          <p:nvSpPr>
            <p:cNvPr id="18" name="CasellaDiTesto 6">
              <a:extLst>
                <a:ext uri="{FF2B5EF4-FFF2-40B4-BE49-F238E27FC236}">
                  <a16:creationId xmlns:a16="http://schemas.microsoft.com/office/drawing/2014/main" id="{B3C7E1CA-5F40-B140-97E5-D4E6E71D7CE8}"/>
                </a:ext>
              </a:extLst>
            </p:cNvPr>
            <p:cNvSpPr txBox="1">
              <a:spLocks noChangeArrowheads="1"/>
            </p:cNvSpPr>
            <p:nvPr/>
          </p:nvSpPr>
          <p:spPr bwMode="auto">
            <a:xfrm>
              <a:off x="7715272" y="3109062"/>
              <a:ext cx="1214439" cy="546511"/>
            </a:xfrm>
            <a:prstGeom prst="rect">
              <a:avLst/>
            </a:prstGeom>
            <a:noFill/>
            <a:ln w="9525">
              <a:noFill/>
              <a:miter lim="800000"/>
              <a:headEnd/>
              <a:tailEnd/>
            </a:ln>
          </p:spPr>
          <p:txBody>
            <a:bodyPr>
              <a:spAutoFit/>
            </a:bodyPr>
            <a:lstStyle/>
            <a:p>
              <a:r>
                <a:rPr lang="it-IT" sz="1400" dirty="0">
                  <a:latin typeface="Calibri" pitchFamily="34" charset="0"/>
                </a:rPr>
                <a:t>4-8 Hz</a:t>
              </a:r>
            </a:p>
          </p:txBody>
        </p:sp>
      </p:grpSp>
      <p:graphicFrame>
        <p:nvGraphicFramePr>
          <p:cNvPr id="23" name="Segnaposto contenuto 1">
            <a:extLst>
              <a:ext uri="{FF2B5EF4-FFF2-40B4-BE49-F238E27FC236}">
                <a16:creationId xmlns:a16="http://schemas.microsoft.com/office/drawing/2014/main" id="{4AFB97CE-BB86-9E4F-AE37-FED12122A706}"/>
              </a:ext>
            </a:extLst>
          </p:cNvPr>
          <p:cNvGraphicFramePr>
            <a:graphicFrameLocks/>
          </p:cNvGraphicFramePr>
          <p:nvPr>
            <p:extLst>
              <p:ext uri="{D42A27DB-BD31-4B8C-83A1-F6EECF244321}">
                <p14:modId xmlns:p14="http://schemas.microsoft.com/office/powerpoint/2010/main" val="1383753730"/>
              </p:ext>
            </p:extLst>
          </p:nvPr>
        </p:nvGraphicFramePr>
        <p:xfrm>
          <a:off x="5190913" y="671824"/>
          <a:ext cx="7001087" cy="61387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4" name="CasellaDiTesto 23">
            <a:extLst>
              <a:ext uri="{FF2B5EF4-FFF2-40B4-BE49-F238E27FC236}">
                <a16:creationId xmlns:a16="http://schemas.microsoft.com/office/drawing/2014/main" id="{619091EA-0B96-B04F-956A-1E4EFE1EEF97}"/>
              </a:ext>
            </a:extLst>
          </p:cNvPr>
          <p:cNvSpPr txBox="1"/>
          <p:nvPr/>
        </p:nvSpPr>
        <p:spPr>
          <a:xfrm>
            <a:off x="-19853" y="11695"/>
            <a:ext cx="12192000"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defRPr/>
            </a:pPr>
            <a:r>
              <a:rPr lang="it-IT" sz="3200" b="1" dirty="0">
                <a:solidFill>
                  <a:schemeClr val="bg1"/>
                </a:solidFill>
                <a:cs typeface="Times New Roman" pitchFamily="18" charset="0"/>
              </a:rPr>
              <a:t>SONNO in adolescenza</a:t>
            </a:r>
          </a:p>
        </p:txBody>
      </p:sp>
    </p:spTree>
    <p:extLst>
      <p:ext uri="{BB962C8B-B14F-4D97-AF65-F5344CB8AC3E}">
        <p14:creationId xmlns:p14="http://schemas.microsoft.com/office/powerpoint/2010/main" val="3703051900"/>
      </p:ext>
    </p:extLst>
  </p:cSld>
  <p:clrMapOvr>
    <a:masterClrMapping/>
  </p:clrMapOvr>
  <p:transition spd="slow" advTm="81642"/>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OB\Documents\Sonno\Immagini sonno\peanuts1_dritta.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41125" y="3538163"/>
            <a:ext cx="10078289" cy="2955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C:\Users\OB\Documents\Sonno\Immagini sonno\Snoopy_Sleeping_is_an_art.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1124" y="144608"/>
            <a:ext cx="2246087" cy="3296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65473" y="144608"/>
            <a:ext cx="3653941" cy="3261242"/>
          </a:xfrm>
          <a:prstGeom prst="rect">
            <a:avLst/>
          </a:prstGeom>
        </p:spPr>
      </p:pic>
      <p:sp>
        <p:nvSpPr>
          <p:cNvPr id="5" name="Segnaposto testo 1"/>
          <p:cNvSpPr>
            <a:spLocks noGrp="1"/>
          </p:cNvSpPr>
          <p:nvPr>
            <p:ph type="body" idx="1"/>
          </p:nvPr>
        </p:nvSpPr>
        <p:spPr>
          <a:xfrm>
            <a:off x="3410680" y="582240"/>
            <a:ext cx="3730907" cy="2080661"/>
          </a:xfrm>
        </p:spPr>
        <p:txBody>
          <a:bodyPr rtlCol="0">
            <a:normAutofit/>
          </a:bodyPr>
          <a:lstStyle/>
          <a:p>
            <a:pPr marL="0" indent="0" algn="ctr">
              <a:buNone/>
              <a:defRPr/>
            </a:pPr>
            <a:r>
              <a:rPr lang="it-IT" sz="4800" b="1" dirty="0">
                <a:solidFill>
                  <a:schemeClr val="tx1"/>
                </a:solidFill>
                <a:latin typeface="+mj-lt"/>
              </a:rPr>
              <a:t>Grazie per l’attenzione!</a:t>
            </a:r>
          </a:p>
        </p:txBody>
      </p:sp>
    </p:spTree>
    <p:extLst>
      <p:ext uri="{BB962C8B-B14F-4D97-AF65-F5344CB8AC3E}">
        <p14:creationId xmlns:p14="http://schemas.microsoft.com/office/powerpoint/2010/main" val="161117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r_pr_081126brain"/>
          <p:cNvPicPr>
            <a:picLocks noChangeAspect="1" noChangeArrowheads="1"/>
          </p:cNvPicPr>
          <p:nvPr/>
        </p:nvPicPr>
        <p:blipFill>
          <a:blip r:embed="rId2" cstate="print"/>
          <a:srcRect/>
          <a:stretch>
            <a:fillRect/>
          </a:stretch>
        </p:blipFill>
        <p:spPr bwMode="auto">
          <a:xfrm>
            <a:off x="147078" y="474669"/>
            <a:ext cx="4532498" cy="3448969"/>
          </a:xfrm>
          <a:prstGeom prst="rect">
            <a:avLst/>
          </a:prstGeom>
          <a:noFill/>
          <a:ln>
            <a:solidFill>
              <a:schemeClr val="tx1">
                <a:lumMod val="95000"/>
                <a:lumOff val="5000"/>
              </a:schemeClr>
            </a:solidFill>
          </a:ln>
        </p:spPr>
      </p:pic>
      <p:sp>
        <p:nvSpPr>
          <p:cNvPr id="45060" name="AutoShape 4" descr="Risultati immagini per synaptic pruning and myelina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2" name="AutoShape 6" descr="Risultati immagini per synaptic pruning and myelina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8" name="AutoShape 12" descr="Risultati immagini per synaptic pruning and myelination adolescence"/>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 name="CustomShape 1"/>
          <p:cNvSpPr/>
          <p:nvPr/>
        </p:nvSpPr>
        <p:spPr>
          <a:xfrm>
            <a:off x="157434" y="55911"/>
            <a:ext cx="3653882" cy="39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it-IT" sz="2800" b="1" spc="-1" dirty="0">
                <a:solidFill>
                  <a:schemeClr val="tx2">
                    <a:lumMod val="75000"/>
                  </a:schemeClr>
                </a:solidFill>
                <a:uFill>
                  <a:solidFill>
                    <a:srgbClr val="FFFFFF"/>
                  </a:solidFill>
                </a:uFill>
                <a:latin typeface="Calibri" pitchFamily="34" charset="0"/>
              </a:rPr>
              <a:t>Cervello in adolescenza</a:t>
            </a:r>
          </a:p>
        </p:txBody>
      </p:sp>
      <p:pic>
        <p:nvPicPr>
          <p:cNvPr id="2" name="Picture 2" descr="The Adolescent Brain – NHS Sexual Health &amp; Blood Borne Viruses | Tayside.">
            <a:extLst>
              <a:ext uri="{FF2B5EF4-FFF2-40B4-BE49-F238E27FC236}">
                <a16:creationId xmlns:a16="http://schemas.microsoft.com/office/drawing/2014/main" id="{B52EDF8E-BACB-294C-81B7-C6DA19754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080" y="412849"/>
            <a:ext cx="7272000" cy="51675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EADF00EB-97C2-F4AE-0227-6E346B62E6CD}"/>
              </a:ext>
            </a:extLst>
          </p:cNvPr>
          <p:cNvGrpSpPr>
            <a:grpSpLocks noChangeAspect="1"/>
          </p:cNvGrpSpPr>
          <p:nvPr/>
        </p:nvGrpSpPr>
        <p:grpSpPr>
          <a:xfrm>
            <a:off x="391961" y="4198781"/>
            <a:ext cx="3017155" cy="2299198"/>
            <a:chOff x="6121013" y="1334228"/>
            <a:chExt cx="2874629" cy="3357683"/>
          </a:xfrm>
        </p:grpSpPr>
        <p:pic>
          <p:nvPicPr>
            <p:cNvPr id="4" name="Picture 2">
              <a:extLst>
                <a:ext uri="{FF2B5EF4-FFF2-40B4-BE49-F238E27FC236}">
                  <a16:creationId xmlns:a16="http://schemas.microsoft.com/office/drawing/2014/main" id="{9D982825-968E-AFD2-54B3-4EF64BA18B06}"/>
                </a:ext>
              </a:extLst>
            </p:cNvPr>
            <p:cNvPicPr>
              <a:picLocks noChangeAspect="1" noChangeArrowheads="1"/>
            </p:cNvPicPr>
            <p:nvPr/>
          </p:nvPicPr>
          <p:blipFill>
            <a:blip r:embed="rId4" cstate="print"/>
            <a:srcRect/>
            <a:stretch>
              <a:fillRect/>
            </a:stretch>
          </p:blipFill>
          <p:spPr bwMode="auto">
            <a:xfrm>
              <a:off x="6121013" y="1334228"/>
              <a:ext cx="2743978" cy="335768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CasellaDiTesto 5">
              <a:extLst>
                <a:ext uri="{FF2B5EF4-FFF2-40B4-BE49-F238E27FC236}">
                  <a16:creationId xmlns:a16="http://schemas.microsoft.com/office/drawing/2014/main" id="{23FC88D7-5CD8-6009-7F9D-148BDF30D972}"/>
                </a:ext>
              </a:extLst>
            </p:cNvPr>
            <p:cNvSpPr txBox="1">
              <a:spLocks noChangeArrowheads="1"/>
            </p:cNvSpPr>
            <p:nvPr/>
          </p:nvSpPr>
          <p:spPr bwMode="auto">
            <a:xfrm>
              <a:off x="7781203" y="1334228"/>
              <a:ext cx="1214439" cy="546511"/>
            </a:xfrm>
            <a:prstGeom prst="rect">
              <a:avLst/>
            </a:prstGeom>
            <a:noFill/>
            <a:ln w="9525">
              <a:noFill/>
              <a:miter lim="800000"/>
              <a:headEnd/>
              <a:tailEnd/>
            </a:ln>
          </p:spPr>
          <p:txBody>
            <a:bodyPr>
              <a:spAutoFit/>
            </a:bodyPr>
            <a:lstStyle/>
            <a:p>
              <a:r>
                <a:rPr lang="it-IT" sz="1400" dirty="0">
                  <a:latin typeface="Calibri" pitchFamily="34" charset="0"/>
                </a:rPr>
                <a:t>1-4 Hz</a:t>
              </a:r>
            </a:p>
          </p:txBody>
        </p:sp>
        <p:sp>
          <p:nvSpPr>
            <p:cNvPr id="6" name="CasellaDiTesto 6">
              <a:extLst>
                <a:ext uri="{FF2B5EF4-FFF2-40B4-BE49-F238E27FC236}">
                  <a16:creationId xmlns:a16="http://schemas.microsoft.com/office/drawing/2014/main" id="{7C7E7E7B-5E14-9F43-2ABF-2D4250060BF6}"/>
                </a:ext>
              </a:extLst>
            </p:cNvPr>
            <p:cNvSpPr txBox="1">
              <a:spLocks noChangeArrowheads="1"/>
            </p:cNvSpPr>
            <p:nvPr/>
          </p:nvSpPr>
          <p:spPr bwMode="auto">
            <a:xfrm>
              <a:off x="7715272" y="3109062"/>
              <a:ext cx="1214439" cy="546511"/>
            </a:xfrm>
            <a:prstGeom prst="rect">
              <a:avLst/>
            </a:prstGeom>
            <a:noFill/>
            <a:ln w="9525">
              <a:noFill/>
              <a:miter lim="800000"/>
              <a:headEnd/>
              <a:tailEnd/>
            </a:ln>
          </p:spPr>
          <p:txBody>
            <a:bodyPr>
              <a:spAutoFit/>
            </a:bodyPr>
            <a:lstStyle/>
            <a:p>
              <a:r>
                <a:rPr lang="it-IT" sz="1400" dirty="0">
                  <a:latin typeface="Calibri" pitchFamily="34" charset="0"/>
                </a:rPr>
                <a:t>4-8 Hz</a:t>
              </a:r>
            </a:p>
          </p:txBody>
        </p:sp>
      </p:grpSp>
      <p:sp>
        <p:nvSpPr>
          <p:cNvPr id="9" name="CasellaDiTesto 8">
            <a:extLst>
              <a:ext uri="{FF2B5EF4-FFF2-40B4-BE49-F238E27FC236}">
                <a16:creationId xmlns:a16="http://schemas.microsoft.com/office/drawing/2014/main" id="{E1C22312-FD7C-4705-6135-D214892BC410}"/>
              </a:ext>
            </a:extLst>
          </p:cNvPr>
          <p:cNvSpPr txBox="1"/>
          <p:nvPr/>
        </p:nvSpPr>
        <p:spPr>
          <a:xfrm>
            <a:off x="5013219" y="5701889"/>
            <a:ext cx="7089437" cy="743262"/>
          </a:xfrm>
          <a:prstGeom prst="rect">
            <a:avLst/>
          </a:prstGeom>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it-IT" sz="2000" kern="1200" dirty="0"/>
              <a:t>Pattern di sonno insufficienti e irregolari possono avere effetti negativi sullo sviluppo della sostanza bianca e grigia </a:t>
            </a:r>
            <a:r>
              <a:rPr lang="it-IT" sz="1200" kern="1200" dirty="0"/>
              <a:t>(</a:t>
            </a:r>
            <a:r>
              <a:rPr lang="it-IT" sz="1200" kern="1200" dirty="0" err="1"/>
              <a:t>Jamieson</a:t>
            </a:r>
            <a:r>
              <a:rPr lang="it-IT" sz="1200" kern="1200" dirty="0"/>
              <a:t> </a:t>
            </a:r>
            <a:r>
              <a:rPr lang="en-US" sz="1200" kern="1200" dirty="0"/>
              <a:t>et al, 2021; </a:t>
            </a:r>
            <a:r>
              <a:rPr lang="en-US" sz="1200" kern="1200" dirty="0" err="1"/>
              <a:t>Telzer</a:t>
            </a:r>
            <a:r>
              <a:rPr lang="en-US" sz="1200" kern="1200" dirty="0"/>
              <a:t> et al, 2015; </a:t>
            </a:r>
            <a:r>
              <a:rPr lang="en-US" sz="1200" kern="1200" dirty="0" err="1"/>
              <a:t>Guldner</a:t>
            </a:r>
            <a:r>
              <a:rPr lang="en-US" sz="1200" kern="1200" dirty="0"/>
              <a:t> et al, 2023)</a:t>
            </a:r>
            <a:endParaRPr kumimoji="1" lang="en-US" sz="1800" kern="1200" dirty="0">
              <a:latin typeface="+mn-lt"/>
            </a:endParaRPr>
          </a:p>
        </p:txBody>
      </p:sp>
    </p:spTree>
    <p:extLst>
      <p:ext uri="{BB962C8B-B14F-4D97-AF65-F5344CB8AC3E}">
        <p14:creationId xmlns:p14="http://schemas.microsoft.com/office/powerpoint/2010/main" val="2913830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 Placeholder 1"/>
          <p:cNvSpPr txBox="1">
            <a:spLocks noGrp="1"/>
          </p:cNvSpPr>
          <p:nvPr>
            <p:ph type="body" sz="quarter" idx="1"/>
          </p:nvPr>
        </p:nvSpPr>
        <p:spPr>
          <a:xfrm>
            <a:off x="226092" y="27710"/>
            <a:ext cx="11307235" cy="597958"/>
          </a:xfrm>
          <a:prstGeom prst="rect">
            <a:avLst/>
          </a:prstGeom>
        </p:spPr>
        <p:txBody>
          <a:bodyPr>
            <a:normAutofit/>
          </a:bodyPr>
          <a:lstStyle/>
          <a:p>
            <a:pPr>
              <a:buNone/>
            </a:pPr>
            <a:r>
              <a:rPr lang="it-IT" b="1" dirty="0">
                <a:solidFill>
                  <a:schemeClr val="tx1"/>
                </a:solidFill>
                <a:latin typeface="+mn-lt"/>
              </a:rPr>
              <a:t>Cambiamenti nel comportamento degli adolescenti</a:t>
            </a:r>
            <a:endParaRPr b="1" dirty="0">
              <a:solidFill>
                <a:schemeClr val="tx1"/>
              </a:solidFill>
              <a:latin typeface="+mn-lt"/>
            </a:endParaRPr>
          </a:p>
        </p:txBody>
      </p:sp>
      <p:sp>
        <p:nvSpPr>
          <p:cNvPr id="82" name="Content Placeholder 2"/>
          <p:cNvSpPr txBox="1"/>
          <p:nvPr/>
        </p:nvSpPr>
        <p:spPr>
          <a:xfrm>
            <a:off x="4087487" y="541482"/>
            <a:ext cx="3584444" cy="5638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pPr marL="166688" indent="-3175">
              <a:spcBef>
                <a:spcPts val="1000"/>
              </a:spcBef>
              <a:defRPr sz="2500" b="1">
                <a:solidFill>
                  <a:srgbClr val="005E9E"/>
                </a:solidFill>
                <a:latin typeface="Arial"/>
                <a:ea typeface="Arial"/>
                <a:cs typeface="Arial"/>
                <a:sym typeface="Arial"/>
              </a:defRPr>
            </a:pPr>
            <a:r>
              <a:rPr lang="it-IT" sz="2800" dirty="0">
                <a:latin typeface="+mj-lt"/>
              </a:rPr>
              <a:t>Quasi tutti gli adolescenti vanno online ogni giorno.</a:t>
            </a:r>
          </a:p>
          <a:p>
            <a:pPr marL="166688" indent="-3175">
              <a:spcBef>
                <a:spcPts val="1000"/>
              </a:spcBef>
              <a:defRPr sz="2500" b="1">
                <a:solidFill>
                  <a:srgbClr val="005E9E"/>
                </a:solidFill>
                <a:latin typeface="Arial"/>
                <a:ea typeface="Arial"/>
                <a:cs typeface="Arial"/>
                <a:sym typeface="Arial"/>
              </a:defRPr>
            </a:pPr>
            <a:endParaRPr lang="it-IT" sz="2400" dirty="0">
              <a:latin typeface="+mj-lt"/>
            </a:endParaRPr>
          </a:p>
          <a:p>
            <a:pPr marL="166688" indent="-3175">
              <a:spcBef>
                <a:spcPts val="1000"/>
              </a:spcBef>
              <a:defRPr sz="2500" b="1">
                <a:solidFill>
                  <a:srgbClr val="005E9E"/>
                </a:solidFill>
                <a:latin typeface="Arial"/>
                <a:ea typeface="Arial"/>
                <a:cs typeface="Arial"/>
                <a:sym typeface="Arial"/>
              </a:defRPr>
            </a:pPr>
            <a:r>
              <a:rPr lang="it-IT" sz="2400" dirty="0">
                <a:solidFill>
                  <a:srgbClr val="00B050"/>
                </a:solidFill>
                <a:latin typeface="+mj-lt"/>
              </a:rPr>
              <a:t>Il 92% degli adolescenti afferma di andare online ogni giorno, con il 24% online costantemente.</a:t>
            </a:r>
          </a:p>
          <a:p>
            <a:pPr marL="166688" indent="-3175">
              <a:spcBef>
                <a:spcPts val="1000"/>
              </a:spcBef>
              <a:defRPr sz="2500" b="1">
                <a:solidFill>
                  <a:srgbClr val="005E9E"/>
                </a:solidFill>
                <a:latin typeface="Arial"/>
                <a:ea typeface="Arial"/>
                <a:cs typeface="Arial"/>
                <a:sym typeface="Arial"/>
              </a:defRPr>
            </a:pPr>
            <a:r>
              <a:rPr lang="it-IT" sz="2400" dirty="0">
                <a:solidFill>
                  <a:srgbClr val="00B050"/>
                </a:solidFill>
                <a:latin typeface="+mj-lt"/>
              </a:rPr>
              <a:t>Tre quarti degli adolescenti possiedono o hanno accesso a uno </a:t>
            </a:r>
            <a:r>
              <a:rPr lang="it-IT" sz="2400" dirty="0" err="1">
                <a:solidFill>
                  <a:srgbClr val="00B050"/>
                </a:solidFill>
                <a:latin typeface="+mj-lt"/>
              </a:rPr>
              <a:t>smartphone</a:t>
            </a:r>
            <a:r>
              <a:rPr lang="it-IT" sz="2400" dirty="0">
                <a:solidFill>
                  <a:srgbClr val="00B050"/>
                </a:solidFill>
                <a:latin typeface="+mj-lt"/>
              </a:rPr>
              <a:t>.</a:t>
            </a:r>
            <a:endParaRPr sz="2000" dirty="0">
              <a:solidFill>
                <a:srgbClr val="00B050"/>
              </a:solidFill>
            </a:endParaRPr>
          </a:p>
          <a:p>
            <a:pPr marL="166688" indent="-3175">
              <a:spcBef>
                <a:spcPts val="1000"/>
              </a:spcBef>
              <a:defRPr sz="1600">
                <a:solidFill>
                  <a:srgbClr val="5E5E5E"/>
                </a:solidFill>
                <a:latin typeface="Georgia"/>
                <a:ea typeface="Georgia"/>
                <a:cs typeface="Georgia"/>
                <a:sym typeface="Georgia"/>
              </a:defRPr>
            </a:pPr>
            <a:endParaRPr lang="it-IT" sz="1400" dirty="0">
              <a:cs typeface="Georgia"/>
            </a:endParaRPr>
          </a:p>
          <a:p>
            <a:pPr marL="166688" indent="-3175">
              <a:spcBef>
                <a:spcPts val="1000"/>
              </a:spcBef>
              <a:defRPr sz="1600">
                <a:solidFill>
                  <a:srgbClr val="5E5E5E"/>
                </a:solidFill>
                <a:latin typeface="Georgia"/>
                <a:ea typeface="Georgia"/>
                <a:cs typeface="Georgia"/>
                <a:sym typeface="Georgia"/>
              </a:defRPr>
            </a:pPr>
            <a:r>
              <a:rPr sz="1400" dirty="0">
                <a:cs typeface="Georgia"/>
              </a:rPr>
              <a:t>Pew Research Center, </a:t>
            </a:r>
            <a:r>
              <a:rPr sz="1400" i="1" dirty="0">
                <a:cs typeface="Georgia"/>
                <a:sym typeface="Calibri"/>
              </a:rPr>
              <a:t>Teens, Social Media &amp; Technology</a:t>
            </a:r>
            <a:r>
              <a:rPr lang="en-US" sz="1400" i="1" dirty="0">
                <a:cs typeface="Georgia"/>
                <a:sym typeface="Calibri"/>
              </a:rPr>
              <a:t> Overview 2015 </a:t>
            </a:r>
            <a:r>
              <a:rPr lang="en-US" sz="1400" dirty="0">
                <a:cs typeface="Georgia"/>
                <a:sym typeface="Calibri"/>
              </a:rPr>
              <a:t>(2015)</a:t>
            </a:r>
            <a:endParaRPr sz="1400" i="1" dirty="0">
              <a:cs typeface="Georgia"/>
              <a:sym typeface="Calibri"/>
            </a:endParaRPr>
          </a:p>
        </p:txBody>
      </p:sp>
      <p:sp>
        <p:nvSpPr>
          <p:cNvPr id="84" name="Jean Twenge, The Atlantic, &quot;Have Smartphones Destroyed a Generation?” (Sept. 2017)"/>
          <p:cNvSpPr txBox="1"/>
          <p:nvPr/>
        </p:nvSpPr>
        <p:spPr>
          <a:xfrm>
            <a:off x="7994954" y="5764783"/>
            <a:ext cx="3660478"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spcBef>
                <a:spcPts val="1200"/>
              </a:spcBef>
              <a:defRPr sz="1600">
                <a:solidFill>
                  <a:srgbClr val="5E5E5E"/>
                </a:solidFill>
                <a:latin typeface="Georgia"/>
                <a:ea typeface="Georgia"/>
                <a:cs typeface="Georgia"/>
                <a:sym typeface="Georgia"/>
              </a:defRPr>
            </a:pPr>
            <a:r>
              <a:rPr lang="en-US" sz="1600" dirty="0"/>
              <a:t>Jean Twenge, </a:t>
            </a:r>
            <a:r>
              <a:rPr lang="en-US" sz="1600" dirty="0">
                <a:solidFill>
                  <a:srgbClr val="5E5E5E"/>
                </a:solidFill>
                <a:latin typeface="Georgia"/>
                <a:ea typeface="Georgia"/>
                <a:cs typeface="Georgia"/>
              </a:rPr>
              <a:t>“</a:t>
            </a:r>
            <a:r>
              <a:rPr lang="en-US" sz="1600" dirty="0"/>
              <a:t>Have Smartphones Destroyed a Generation?”</a:t>
            </a:r>
            <a:r>
              <a:rPr lang="en-US" sz="1600" i="1" dirty="0"/>
              <a:t> The Atlantic</a:t>
            </a:r>
            <a:r>
              <a:rPr lang="en-US" sz="1600" dirty="0"/>
              <a:t> (Sept. 2017)</a:t>
            </a:r>
          </a:p>
        </p:txBody>
      </p:sp>
      <p:sp>
        <p:nvSpPr>
          <p:cNvPr id="8" name="Rectangle 4"/>
          <p:cNvSpPr/>
          <p:nvPr/>
        </p:nvSpPr>
        <p:spPr>
          <a:xfrm flipH="1">
            <a:off x="226092" y="786282"/>
            <a:ext cx="101506" cy="1440395"/>
          </a:xfrm>
          <a:prstGeom prst="rect">
            <a:avLst/>
          </a:prstGeom>
          <a:solidFill>
            <a:srgbClr val="A1BF3A"/>
          </a:solidFill>
          <a:ln w="12700">
            <a:miter lim="400000"/>
          </a:ln>
        </p:spPr>
        <p:txBody>
          <a:bodyPr lIns="45719" rIns="45719" anchor="ctr"/>
          <a:lstStyle/>
          <a:p>
            <a:pPr>
              <a:defRPr>
                <a:solidFill>
                  <a:srgbClr val="FFFFFF"/>
                </a:solidFill>
                <a:latin typeface="Arial"/>
                <a:ea typeface="Arial"/>
                <a:cs typeface="Arial"/>
                <a:sym typeface="Arial"/>
              </a:defRPr>
            </a:pPr>
            <a:endParaRPr dirty="0"/>
          </a:p>
        </p:txBody>
      </p:sp>
      <p:sp>
        <p:nvSpPr>
          <p:cNvPr id="10" name="Content Placeholder 2"/>
          <p:cNvSpPr txBox="1"/>
          <p:nvPr/>
        </p:nvSpPr>
        <p:spPr>
          <a:xfrm>
            <a:off x="7684478" y="546100"/>
            <a:ext cx="4400430" cy="5135953"/>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p>
            <a:pPr marL="166688">
              <a:spcBef>
                <a:spcPts val="1000"/>
              </a:spcBef>
              <a:defRPr sz="2500" b="1">
                <a:solidFill>
                  <a:srgbClr val="005E9E"/>
                </a:solidFill>
                <a:latin typeface="Arial"/>
                <a:ea typeface="Arial"/>
                <a:cs typeface="Arial"/>
                <a:sym typeface="Arial"/>
              </a:defRPr>
            </a:pPr>
            <a:r>
              <a:rPr lang="it-IT" sz="2800" dirty="0">
                <a:latin typeface="+mj-lt"/>
              </a:rPr>
              <a:t>I cambiamenti marcati sono iniziati nel 2012, quando il 50% degli americani possedeva dispositivi</a:t>
            </a:r>
            <a:r>
              <a:rPr lang="it-IT" sz="2400" dirty="0">
                <a:latin typeface="+mj-lt"/>
              </a:rPr>
              <a:t>.</a:t>
            </a:r>
          </a:p>
          <a:p>
            <a:pPr marL="166688">
              <a:spcBef>
                <a:spcPts val="1000"/>
              </a:spcBef>
              <a:defRPr sz="2500" b="1">
                <a:solidFill>
                  <a:srgbClr val="005E9E"/>
                </a:solidFill>
                <a:latin typeface="Arial"/>
                <a:ea typeface="Arial"/>
                <a:cs typeface="Arial"/>
                <a:sym typeface="Arial"/>
              </a:defRPr>
            </a:pPr>
            <a:r>
              <a:rPr lang="it-IT" sz="2400" dirty="0">
                <a:solidFill>
                  <a:srgbClr val="00B050"/>
                </a:solidFill>
                <a:latin typeface="+mj-lt"/>
              </a:rPr>
              <a:t>"L'arrivo dello </a:t>
            </a:r>
            <a:r>
              <a:rPr lang="it-IT" sz="2400" dirty="0" err="1">
                <a:solidFill>
                  <a:srgbClr val="00B050"/>
                </a:solidFill>
                <a:latin typeface="+mj-lt"/>
              </a:rPr>
              <a:t>smartphone</a:t>
            </a:r>
            <a:r>
              <a:rPr lang="it-IT" sz="2400" dirty="0">
                <a:solidFill>
                  <a:srgbClr val="00B050"/>
                </a:solidFill>
                <a:latin typeface="+mj-lt"/>
              </a:rPr>
              <a:t> ha cambiato la vita degli adolescenti, dalle loro interazioni sociali alla salute mentale ... Tali cambiamenti si verificano tra gli adolescenti poveri e ricchi; di ogni origine etnica; nelle città, nei sobborghi e nelle piccole città ".</a:t>
            </a:r>
            <a:endParaRPr sz="2400" dirty="0">
              <a:solidFill>
                <a:srgbClr val="00B050"/>
              </a:solidFill>
              <a:latin typeface="+mj-lt"/>
            </a:endParaRPr>
          </a:p>
        </p:txBody>
      </p:sp>
      <p:sp>
        <p:nvSpPr>
          <p:cNvPr id="11" name="Rectangle 4"/>
          <p:cNvSpPr/>
          <p:nvPr/>
        </p:nvSpPr>
        <p:spPr>
          <a:xfrm flipH="1">
            <a:off x="7718735" y="706582"/>
            <a:ext cx="101506" cy="1440395"/>
          </a:xfrm>
          <a:prstGeom prst="rect">
            <a:avLst/>
          </a:prstGeom>
          <a:solidFill>
            <a:srgbClr val="A1BF3A"/>
          </a:solidFill>
          <a:ln w="12700">
            <a:miter lim="400000"/>
          </a:ln>
        </p:spPr>
        <p:txBody>
          <a:bodyPr lIns="45719" rIns="45719" anchor="ctr"/>
          <a:lstStyle/>
          <a:p>
            <a:pPr>
              <a:defRPr>
                <a:solidFill>
                  <a:srgbClr val="FFFFFF"/>
                </a:solidFill>
                <a:latin typeface="Arial"/>
                <a:ea typeface="Arial"/>
                <a:cs typeface="Arial"/>
                <a:sym typeface="Arial"/>
              </a:defRPr>
            </a:pPr>
            <a:endParaRPr dirty="0"/>
          </a:p>
        </p:txBody>
      </p:sp>
      <p:sp>
        <p:nvSpPr>
          <p:cNvPr id="12" name="Teens today more likely to be sleep deprived…">
            <a:extLst>
              <a:ext uri="{FF2B5EF4-FFF2-40B4-BE49-F238E27FC236}">
                <a16:creationId xmlns:a16="http://schemas.microsoft.com/office/drawing/2014/main" id="{597264AA-E13F-7E44-A40D-7AAA2E61792D}"/>
              </a:ext>
            </a:extLst>
          </p:cNvPr>
          <p:cNvSpPr txBox="1"/>
          <p:nvPr/>
        </p:nvSpPr>
        <p:spPr>
          <a:xfrm>
            <a:off x="259108" y="625668"/>
            <a:ext cx="3637656" cy="619143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166688" indent="-3175">
              <a:spcBef>
                <a:spcPts val="1000"/>
              </a:spcBef>
              <a:defRPr sz="2500" b="1">
                <a:solidFill>
                  <a:srgbClr val="005493"/>
                </a:solidFill>
                <a:latin typeface="Arial"/>
                <a:ea typeface="Arial"/>
                <a:cs typeface="Arial"/>
                <a:sym typeface="Arial"/>
              </a:defRPr>
            </a:pPr>
            <a:r>
              <a:rPr lang="it-IT" sz="2800" dirty="0">
                <a:latin typeface="+mj-lt"/>
              </a:rPr>
              <a:t>Oggi gli adolescenti hanno maggiori probabilità di essere privati del sonno.</a:t>
            </a:r>
          </a:p>
          <a:p>
            <a:pPr marL="166688" indent="-3175">
              <a:spcBef>
                <a:spcPts val="1000"/>
              </a:spcBef>
              <a:defRPr sz="2500" b="1">
                <a:solidFill>
                  <a:srgbClr val="005493"/>
                </a:solidFill>
                <a:latin typeface="Arial"/>
                <a:ea typeface="Arial"/>
                <a:cs typeface="Arial"/>
                <a:sym typeface="Arial"/>
              </a:defRPr>
            </a:pPr>
            <a:r>
              <a:rPr lang="it-IT" sz="2400" dirty="0">
                <a:solidFill>
                  <a:srgbClr val="00B050"/>
                </a:solidFill>
                <a:latin typeface="+mj-lt"/>
              </a:rPr>
              <a:t>"Nel 2015 il 57% in più degli adolescenti è stato privato del sonno rispetto al 1991. In soli quattro anni dal 2012 al 2015, il 22% in più degli adolescenti non è riuscito a dormire sette ore."</a:t>
            </a:r>
            <a:endParaRPr sz="2000" dirty="0">
              <a:solidFill>
                <a:srgbClr val="00B050"/>
              </a:solidFill>
              <a:latin typeface="+mj-lt"/>
            </a:endParaRPr>
          </a:p>
          <a:p>
            <a:pPr>
              <a:spcBef>
                <a:spcPts val="1200"/>
              </a:spcBef>
              <a:defRPr sz="1600">
                <a:solidFill>
                  <a:srgbClr val="5E5E5E"/>
                </a:solidFill>
                <a:latin typeface="Georgia"/>
                <a:ea typeface="Georgia"/>
                <a:cs typeface="Georgia"/>
                <a:sym typeface="Georgia"/>
              </a:defRPr>
            </a:pPr>
            <a:endParaRPr lang="it-IT" dirty="0"/>
          </a:p>
          <a:p>
            <a:pPr>
              <a:spcBef>
                <a:spcPts val="1200"/>
              </a:spcBef>
              <a:defRPr sz="1600">
                <a:solidFill>
                  <a:srgbClr val="5E5E5E"/>
                </a:solidFill>
                <a:latin typeface="Georgia"/>
                <a:ea typeface="Georgia"/>
                <a:cs typeface="Georgia"/>
                <a:sym typeface="Georgia"/>
              </a:defRPr>
            </a:pPr>
            <a:r>
              <a:rPr dirty="0"/>
              <a:t>Jean Twenge, </a:t>
            </a:r>
            <a:r>
              <a:rPr lang="en-US" dirty="0">
                <a:solidFill>
                  <a:srgbClr val="5E5E5E"/>
                </a:solidFill>
                <a:ea typeface="Georgia"/>
                <a:cs typeface="Georgia"/>
              </a:rPr>
              <a:t>“</a:t>
            </a:r>
            <a:r>
              <a:rPr dirty="0"/>
              <a:t>Have Smartphones Destroyed a Generation?”</a:t>
            </a:r>
            <a:r>
              <a:rPr lang="en-US" i="1" dirty="0"/>
              <a:t> The Atlantic</a:t>
            </a:r>
            <a:r>
              <a:rPr dirty="0"/>
              <a:t> (Sept. 2017)</a:t>
            </a:r>
          </a:p>
        </p:txBody>
      </p:sp>
      <p:sp>
        <p:nvSpPr>
          <p:cNvPr id="13" name="Rectangle 4">
            <a:extLst>
              <a:ext uri="{FF2B5EF4-FFF2-40B4-BE49-F238E27FC236}">
                <a16:creationId xmlns:a16="http://schemas.microsoft.com/office/drawing/2014/main" id="{BAAB52F4-74F8-B946-B95F-03E085F8EA47}"/>
              </a:ext>
            </a:extLst>
          </p:cNvPr>
          <p:cNvSpPr/>
          <p:nvPr/>
        </p:nvSpPr>
        <p:spPr>
          <a:xfrm flipH="1">
            <a:off x="4159644" y="694799"/>
            <a:ext cx="101506" cy="1440395"/>
          </a:xfrm>
          <a:prstGeom prst="rect">
            <a:avLst/>
          </a:prstGeom>
          <a:solidFill>
            <a:srgbClr val="A1BF3A"/>
          </a:solidFill>
          <a:ln w="12700">
            <a:miter lim="400000"/>
          </a:ln>
        </p:spPr>
        <p:txBody>
          <a:bodyPr lIns="45719" rIns="45719" anchor="ctr"/>
          <a:lstStyle/>
          <a:p>
            <a:pPr>
              <a:defRPr>
                <a:solidFill>
                  <a:srgbClr val="FFFFFF"/>
                </a:solidFill>
                <a:latin typeface="Arial"/>
                <a:ea typeface="Arial"/>
                <a:cs typeface="Arial"/>
                <a:sym typeface="Arial"/>
              </a:defRPr>
            </a:pPr>
            <a:endParaRPr dirty="0"/>
          </a:p>
        </p:txBody>
      </p:sp>
    </p:spTree>
    <p:extLst>
      <p:ext uri="{BB962C8B-B14F-4D97-AF65-F5344CB8AC3E}">
        <p14:creationId xmlns:p14="http://schemas.microsoft.com/office/powerpoint/2010/main" val="184099029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2E9087-B4DC-35A0-1EA2-0CC1ECE5E132}"/>
              </a:ext>
            </a:extLst>
          </p:cNvPr>
          <p:cNvSpPr>
            <a:spLocks noGrp="1"/>
          </p:cNvSpPr>
          <p:nvPr>
            <p:ph type="title"/>
          </p:nvPr>
        </p:nvSpPr>
        <p:spPr>
          <a:xfrm>
            <a:off x="0" y="0"/>
            <a:ext cx="12192000" cy="510638"/>
          </a:xfrm>
          <a:solidFill>
            <a:srgbClr val="002060"/>
          </a:solidFill>
        </p:spPr>
        <p:txBody>
          <a:bodyPr>
            <a:normAutofit fontScale="90000"/>
          </a:bodyPr>
          <a:lstStyle/>
          <a:p>
            <a:r>
              <a:rPr lang="it-IT" dirty="0">
                <a:solidFill>
                  <a:schemeClr val="bg1"/>
                </a:solidFill>
              </a:rPr>
              <a:t>Un po’ di definizioni….</a:t>
            </a:r>
          </a:p>
        </p:txBody>
      </p:sp>
      <p:sp>
        <p:nvSpPr>
          <p:cNvPr id="3" name="Segnaposto contenuto 2">
            <a:extLst>
              <a:ext uri="{FF2B5EF4-FFF2-40B4-BE49-F238E27FC236}">
                <a16:creationId xmlns:a16="http://schemas.microsoft.com/office/drawing/2014/main" id="{3D48238B-9265-1462-B859-A63E73AACB5C}"/>
              </a:ext>
            </a:extLst>
          </p:cNvPr>
          <p:cNvSpPr>
            <a:spLocks noGrp="1"/>
          </p:cNvSpPr>
          <p:nvPr>
            <p:ph idx="1"/>
          </p:nvPr>
        </p:nvSpPr>
        <p:spPr>
          <a:xfrm>
            <a:off x="154547" y="875764"/>
            <a:ext cx="11797048" cy="5982236"/>
          </a:xfrm>
        </p:spPr>
        <p:txBody>
          <a:bodyPr>
            <a:normAutofit lnSpcReduction="10000"/>
          </a:bodyPr>
          <a:lstStyle/>
          <a:p>
            <a:pPr algn="just"/>
            <a:r>
              <a:rPr lang="it-IT" sz="2400" b="1" kern="100" dirty="0">
                <a:solidFill>
                  <a:srgbClr val="C00000"/>
                </a:solidFill>
                <a:effectLst/>
                <a:ea typeface="Calibri" panose="020F0502020204030204" pitchFamily="34" charset="0"/>
                <a:cs typeface="Times New Roman" panose="02020603050405020304" pitchFamily="18" charset="0"/>
              </a:rPr>
              <a:t>Hikikomori: la tendenza dei ragazzi e dei giovani adulti a scegliere la reclusione domestica, per isolarsi</a:t>
            </a:r>
            <a:r>
              <a:rPr lang="it-IT" sz="2400" kern="100" dirty="0">
                <a:solidFill>
                  <a:srgbClr val="000000"/>
                </a:solidFill>
                <a:effectLst/>
                <a:ea typeface="Calibri" panose="020F0502020204030204" pitchFamily="34" charset="0"/>
                <a:cs typeface="Times New Roman" panose="02020603050405020304" pitchFamily="18" charset="0"/>
              </a:rPr>
              <a:t> in uno spazio di comfort e lontano da terzi, in compagnia esclusiva dei propri dispositivi tecnologici.</a:t>
            </a:r>
            <a:endParaRPr lang="it-IT" sz="2400" kern="100" dirty="0">
              <a:effectLst/>
              <a:ea typeface="Calibri" panose="020F0502020204030204" pitchFamily="34" charset="0"/>
              <a:cs typeface="Times New Roman" panose="02020603050405020304" pitchFamily="18" charset="0"/>
            </a:endParaRPr>
          </a:p>
          <a:p>
            <a:pPr algn="just"/>
            <a:r>
              <a:rPr lang="it-IT" sz="2400" b="1" kern="100" dirty="0">
                <a:solidFill>
                  <a:srgbClr val="00B0F0"/>
                </a:solidFill>
                <a:effectLst/>
                <a:ea typeface="Calibri" panose="020F0502020204030204" pitchFamily="34" charset="0"/>
                <a:cs typeface="Times New Roman" panose="02020603050405020304" pitchFamily="18" charset="0"/>
              </a:rPr>
              <a:t>FOMO</a:t>
            </a:r>
            <a:r>
              <a:rPr lang="it-IT" sz="2400" kern="100" dirty="0">
                <a:solidFill>
                  <a:srgbClr val="000000"/>
                </a:solidFill>
                <a:effectLst/>
                <a:ea typeface="Calibri" panose="020F0502020204030204" pitchFamily="34" charset="0"/>
                <a:cs typeface="Times New Roman" panose="02020603050405020304" pitchFamily="18" charset="0"/>
              </a:rPr>
              <a:t> è l'acronimo di “</a:t>
            </a:r>
            <a:r>
              <a:rPr lang="it-IT" sz="2400" b="1" kern="100" dirty="0" err="1">
                <a:solidFill>
                  <a:srgbClr val="00B0F0"/>
                </a:solidFill>
                <a:effectLst/>
                <a:ea typeface="Calibri" panose="020F0502020204030204" pitchFamily="34" charset="0"/>
                <a:cs typeface="Times New Roman" panose="02020603050405020304" pitchFamily="18" charset="0"/>
              </a:rPr>
              <a:t>Fear</a:t>
            </a:r>
            <a:r>
              <a:rPr lang="it-IT" sz="2400" b="1" kern="100" dirty="0">
                <a:solidFill>
                  <a:srgbClr val="00B0F0"/>
                </a:solidFill>
                <a:effectLst/>
                <a:ea typeface="Calibri" panose="020F0502020204030204" pitchFamily="34" charset="0"/>
                <a:cs typeface="Times New Roman" panose="02020603050405020304" pitchFamily="18" charset="0"/>
              </a:rPr>
              <a:t> Of </a:t>
            </a:r>
            <a:r>
              <a:rPr lang="it-IT" sz="2400" b="1" kern="100" dirty="0" err="1">
                <a:solidFill>
                  <a:srgbClr val="00B0F0"/>
                </a:solidFill>
                <a:effectLst/>
                <a:ea typeface="Calibri" panose="020F0502020204030204" pitchFamily="34" charset="0"/>
                <a:cs typeface="Times New Roman" panose="02020603050405020304" pitchFamily="18" charset="0"/>
              </a:rPr>
              <a:t>Missing</a:t>
            </a:r>
            <a:r>
              <a:rPr lang="it-IT" sz="2400" b="1" kern="100" dirty="0">
                <a:solidFill>
                  <a:srgbClr val="00B0F0"/>
                </a:solidFill>
                <a:effectLst/>
                <a:ea typeface="Calibri" panose="020F0502020204030204" pitchFamily="34" charset="0"/>
                <a:cs typeface="Times New Roman" panose="02020603050405020304" pitchFamily="18" charset="0"/>
              </a:rPr>
              <a:t> Out</a:t>
            </a:r>
            <a:r>
              <a:rPr lang="it-IT" sz="2400" kern="100" dirty="0">
                <a:effectLst/>
                <a:ea typeface="Calibri" panose="020F0502020204030204" pitchFamily="34" charset="0"/>
                <a:cs typeface="Times New Roman" panose="02020603050405020304" pitchFamily="18" charset="0"/>
              </a:rPr>
              <a:t>”, </a:t>
            </a:r>
            <a:r>
              <a:rPr lang="it-IT" sz="2400" b="1" kern="100" dirty="0">
                <a:solidFill>
                  <a:srgbClr val="00B0F0"/>
                </a:solidFill>
                <a:effectLst/>
                <a:ea typeface="Calibri" panose="020F0502020204030204" pitchFamily="34" charset="0"/>
                <a:cs typeface="Times New Roman" panose="02020603050405020304" pitchFamily="18" charset="0"/>
              </a:rPr>
              <a:t>la paura di restare esclusi dalle connessioni digitali </a:t>
            </a:r>
            <a:r>
              <a:rPr lang="it-IT" sz="2400" kern="100" dirty="0">
                <a:effectLst/>
                <a:ea typeface="Calibri" panose="020F0502020204030204" pitchFamily="34" charset="0"/>
                <a:cs typeface="Times New Roman" panose="02020603050405020304" pitchFamily="18" charset="0"/>
              </a:rPr>
              <a:t>della propria rete di contatti. </a:t>
            </a:r>
            <a:r>
              <a:rPr lang="it-IT" sz="2400" kern="100" dirty="0">
                <a:solidFill>
                  <a:srgbClr val="000000"/>
                </a:solidFill>
                <a:effectLst/>
                <a:ea typeface="Calibri" panose="020F0502020204030204" pitchFamily="34" charset="0"/>
                <a:cs typeface="Times New Roman" panose="02020603050405020304" pitchFamily="18" charset="0"/>
              </a:rPr>
              <a:t>Il non riuscire a connettersi, a “rilasciare” segnali digitali e allo stesso tempo a tenere sotto controllo cosa gli altri diffondono, può rappresentare una causa di disagio psicologico.</a:t>
            </a:r>
            <a:endParaRPr lang="it-IT" sz="2400" kern="100" dirty="0">
              <a:effectLst/>
              <a:ea typeface="Calibri" panose="020F0502020204030204" pitchFamily="34" charset="0"/>
              <a:cs typeface="Times New Roman" panose="02020603050405020304" pitchFamily="18" charset="0"/>
            </a:endParaRPr>
          </a:p>
          <a:p>
            <a:pPr algn="just"/>
            <a:r>
              <a:rPr lang="it-IT" sz="2400" b="1" kern="100" dirty="0">
                <a:solidFill>
                  <a:srgbClr val="00B050"/>
                </a:solidFill>
                <a:effectLst/>
                <a:ea typeface="Calibri" panose="020F0502020204030204" pitchFamily="34" charset="0"/>
                <a:cs typeface="Times New Roman" panose="02020603050405020304" pitchFamily="18" charset="0"/>
              </a:rPr>
              <a:t>Phubbing</a:t>
            </a:r>
            <a:r>
              <a:rPr lang="it-IT" sz="2400" kern="100" dirty="0">
                <a:solidFill>
                  <a:srgbClr val="000000"/>
                </a:solidFill>
                <a:effectLst/>
                <a:ea typeface="Calibri" panose="020F0502020204030204" pitchFamily="34" charset="0"/>
                <a:cs typeface="Times New Roman" panose="02020603050405020304" pitchFamily="18" charset="0"/>
              </a:rPr>
              <a:t> è il termine con il quale si indica la </a:t>
            </a:r>
            <a:r>
              <a:rPr lang="it-IT" sz="2400" b="1" kern="100" dirty="0">
                <a:solidFill>
                  <a:srgbClr val="00B050"/>
                </a:solidFill>
                <a:effectLst/>
                <a:ea typeface="Calibri" panose="020F0502020204030204" pitchFamily="34" charset="0"/>
                <a:cs typeface="Times New Roman" panose="02020603050405020304" pitchFamily="18" charset="0"/>
              </a:rPr>
              <a:t>propensione al controllo ossessivo dei propri dispositivi tecnologici</a:t>
            </a:r>
            <a:r>
              <a:rPr lang="it-IT" sz="2400" kern="100" dirty="0">
                <a:solidFill>
                  <a:srgbClr val="000000"/>
                </a:solidFill>
                <a:effectLst/>
                <a:ea typeface="Calibri" panose="020F0502020204030204" pitchFamily="34" charset="0"/>
                <a:cs typeface="Times New Roman" panose="02020603050405020304" pitchFamily="18" charset="0"/>
              </a:rPr>
              <a:t>, non solo quando si è soli ma anche mentre ci si confronta con qualcuno. </a:t>
            </a:r>
            <a:r>
              <a:rPr lang="it-IT" sz="2400" kern="100" dirty="0">
                <a:solidFill>
                  <a:srgbClr val="3E3F3E"/>
                </a:solidFill>
                <a:effectLst/>
                <a:ea typeface="Calibri" panose="020F0502020204030204" pitchFamily="34" charset="0"/>
                <a:cs typeface="Times New Roman" panose="02020603050405020304" pitchFamily="18" charset="0"/>
              </a:rPr>
              <a:t>L’azione, </a:t>
            </a:r>
            <a:r>
              <a:rPr lang="it-IT" sz="2400" b="1" kern="100" dirty="0">
                <a:solidFill>
                  <a:srgbClr val="3E3F3E"/>
                </a:solidFill>
                <a:effectLst/>
                <a:ea typeface="Calibri" panose="020F0502020204030204" pitchFamily="34" charset="0"/>
                <a:cs typeface="Times New Roman" panose="02020603050405020304" pitchFamily="18" charset="0"/>
              </a:rPr>
              <a:t>il fatto di </a:t>
            </a:r>
            <a:r>
              <a:rPr lang="it-IT" sz="2400" b="1" kern="100" dirty="0">
                <a:solidFill>
                  <a:srgbClr val="00B050"/>
                </a:solidFill>
                <a:effectLst/>
                <a:ea typeface="Calibri" panose="020F0502020204030204" pitchFamily="34" charset="0"/>
                <a:cs typeface="Times New Roman" panose="02020603050405020304" pitchFamily="18" charset="0"/>
              </a:rPr>
              <a:t>trascurare il proprio interlocutore </a:t>
            </a:r>
            <a:r>
              <a:rPr lang="it-IT" sz="2400" b="1" kern="100" dirty="0">
                <a:solidFill>
                  <a:srgbClr val="3E3F3E"/>
                </a:solidFill>
                <a:effectLst/>
                <a:ea typeface="Calibri" panose="020F0502020204030204" pitchFamily="34" charset="0"/>
                <a:cs typeface="Times New Roman" panose="02020603050405020304" pitchFamily="18" charset="0"/>
              </a:rPr>
              <a:t>fisico per consultare spesso, in modo più o meno compulsivo, il cellulare o un altro dispositivo interattivo</a:t>
            </a:r>
            <a:r>
              <a:rPr lang="it-IT" sz="2400" kern="100" dirty="0">
                <a:solidFill>
                  <a:srgbClr val="3E3F3E"/>
                </a:solidFill>
                <a:effectLst/>
                <a:ea typeface="Calibri" panose="020F0502020204030204" pitchFamily="34" charset="0"/>
                <a:cs typeface="Times New Roman" panose="02020603050405020304" pitchFamily="18" charset="0"/>
              </a:rPr>
              <a:t>. </a:t>
            </a:r>
            <a:r>
              <a:rPr lang="it-IT" sz="2400" i="1" kern="100" dirty="0">
                <a:solidFill>
                  <a:srgbClr val="3E3F3E"/>
                </a:solidFill>
                <a:effectLst/>
                <a:ea typeface="Calibri" panose="020F0502020204030204" pitchFamily="34" charset="0"/>
                <a:cs typeface="Times New Roman" panose="02020603050405020304" pitchFamily="18" charset="0"/>
              </a:rPr>
              <a:t>phubbing</a:t>
            </a:r>
            <a:r>
              <a:rPr lang="it-IT" sz="2400" kern="100" dirty="0">
                <a:solidFill>
                  <a:srgbClr val="3E3F3E"/>
                </a:solidFill>
                <a:effectLst/>
                <a:ea typeface="Calibri" panose="020F0502020204030204" pitchFamily="34" charset="0"/>
                <a:cs typeface="Times New Roman" panose="02020603050405020304" pitchFamily="18" charset="0"/>
              </a:rPr>
              <a:t> è una parola creata all’università di Sidney nel 2012, composto dal s. </a:t>
            </a:r>
            <a:r>
              <a:rPr lang="it-IT" sz="2400" kern="100" dirty="0" err="1">
                <a:solidFill>
                  <a:srgbClr val="3E3F3E"/>
                </a:solidFill>
                <a:effectLst/>
                <a:ea typeface="Calibri" panose="020F0502020204030204" pitchFamily="34" charset="0"/>
                <a:cs typeface="Times New Roman" panose="02020603050405020304" pitchFamily="18" charset="0"/>
              </a:rPr>
              <a:t>ingl</a:t>
            </a:r>
            <a:r>
              <a:rPr lang="it-IT" sz="2400" kern="100" dirty="0">
                <a:solidFill>
                  <a:srgbClr val="3E3F3E"/>
                </a:solidFill>
                <a:effectLst/>
                <a:ea typeface="Calibri" panose="020F0502020204030204" pitchFamily="34" charset="0"/>
                <a:cs typeface="Times New Roman" panose="02020603050405020304" pitchFamily="18" charset="0"/>
              </a:rPr>
              <a:t>. </a:t>
            </a:r>
            <a:r>
              <a:rPr lang="it-IT" sz="2400" i="1" kern="100" dirty="0" err="1">
                <a:solidFill>
                  <a:srgbClr val="3E3F3E"/>
                </a:solidFill>
                <a:effectLst/>
                <a:ea typeface="Calibri" panose="020F0502020204030204" pitchFamily="34" charset="0"/>
                <a:cs typeface="Times New Roman" panose="02020603050405020304" pitchFamily="18" charset="0"/>
              </a:rPr>
              <a:t>ph</a:t>
            </a:r>
            <a:r>
              <a:rPr lang="it-IT" sz="2400" kern="100" dirty="0">
                <a:solidFill>
                  <a:srgbClr val="3E3F3E"/>
                </a:solidFill>
                <a:effectLst/>
                <a:ea typeface="Calibri" panose="020F0502020204030204" pitchFamily="34" charset="0"/>
                <a:cs typeface="Times New Roman" panose="02020603050405020304" pitchFamily="18" charset="0"/>
              </a:rPr>
              <a:t>(</a:t>
            </a:r>
            <a:r>
              <a:rPr lang="it-IT" sz="2400" i="1" kern="100" dirty="0">
                <a:solidFill>
                  <a:srgbClr val="3E3F3E"/>
                </a:solidFill>
                <a:effectLst/>
                <a:ea typeface="Calibri" panose="020F0502020204030204" pitchFamily="34" charset="0"/>
                <a:cs typeface="Times New Roman" panose="02020603050405020304" pitchFamily="18" charset="0"/>
              </a:rPr>
              <a:t>one</a:t>
            </a:r>
            <a:r>
              <a:rPr lang="it-IT" sz="2400" kern="100" dirty="0">
                <a:solidFill>
                  <a:srgbClr val="3E3F3E"/>
                </a:solidFill>
                <a:effectLst/>
                <a:ea typeface="Calibri" panose="020F0502020204030204" pitchFamily="34" charset="0"/>
                <a:cs typeface="Times New Roman" panose="02020603050405020304" pitchFamily="18" charset="0"/>
              </a:rPr>
              <a:t>) (‘telefono’) e dal v. </a:t>
            </a:r>
            <a:r>
              <a:rPr lang="it-IT" sz="2400" kern="100" dirty="0" err="1">
                <a:solidFill>
                  <a:srgbClr val="3E3F3E"/>
                </a:solidFill>
                <a:effectLst/>
                <a:ea typeface="Calibri" panose="020F0502020204030204" pitchFamily="34" charset="0"/>
                <a:cs typeface="Times New Roman" panose="02020603050405020304" pitchFamily="18" charset="0"/>
              </a:rPr>
              <a:t>ingl</a:t>
            </a:r>
            <a:r>
              <a:rPr lang="it-IT" sz="2400" kern="100" dirty="0">
                <a:solidFill>
                  <a:srgbClr val="3E3F3E"/>
                </a:solidFill>
                <a:effectLst/>
                <a:ea typeface="Calibri" panose="020F0502020204030204" pitchFamily="34" charset="0"/>
                <a:cs typeface="Times New Roman" panose="02020603050405020304" pitchFamily="18" charset="0"/>
              </a:rPr>
              <a:t>. (</a:t>
            </a:r>
            <a:r>
              <a:rPr lang="it-IT" sz="2400" i="1" kern="100" dirty="0" err="1">
                <a:solidFill>
                  <a:srgbClr val="3E3F3E"/>
                </a:solidFill>
                <a:effectLst/>
                <a:ea typeface="Calibri" panose="020F0502020204030204" pitchFamily="34" charset="0"/>
                <a:cs typeface="Times New Roman" panose="02020603050405020304" pitchFamily="18" charset="0"/>
              </a:rPr>
              <a:t>sn</a:t>
            </a:r>
            <a:r>
              <a:rPr lang="it-IT" sz="2400" kern="100" dirty="0">
                <a:solidFill>
                  <a:srgbClr val="3E3F3E"/>
                </a:solidFill>
                <a:effectLst/>
                <a:ea typeface="Calibri" panose="020F0502020204030204" pitchFamily="34" charset="0"/>
                <a:cs typeface="Times New Roman" panose="02020603050405020304" pitchFamily="18" charset="0"/>
              </a:rPr>
              <a:t>)</a:t>
            </a:r>
            <a:r>
              <a:rPr lang="it-IT" sz="2400" i="1" kern="100" dirty="0" err="1">
                <a:solidFill>
                  <a:srgbClr val="3E3F3E"/>
                </a:solidFill>
                <a:effectLst/>
                <a:ea typeface="Calibri" panose="020F0502020204030204" pitchFamily="34" charset="0"/>
                <a:cs typeface="Times New Roman" panose="02020603050405020304" pitchFamily="18" charset="0"/>
              </a:rPr>
              <a:t>ubbing</a:t>
            </a:r>
            <a:r>
              <a:rPr lang="it-IT" sz="2400" kern="100" dirty="0">
                <a:solidFill>
                  <a:srgbClr val="3E3F3E"/>
                </a:solidFill>
                <a:effectLst/>
                <a:ea typeface="Calibri" panose="020F0502020204030204" pitchFamily="34" charset="0"/>
                <a:cs typeface="Times New Roman" panose="02020603050405020304" pitchFamily="18" charset="0"/>
              </a:rPr>
              <a:t> (‘snobbare’).</a:t>
            </a:r>
            <a:endParaRPr lang="it-IT" sz="2400" kern="100" dirty="0">
              <a:effectLst/>
              <a:ea typeface="Calibri" panose="020F0502020204030204" pitchFamily="34" charset="0"/>
              <a:cs typeface="Times New Roman" panose="02020603050405020304" pitchFamily="18" charset="0"/>
            </a:endParaRPr>
          </a:p>
          <a:p>
            <a:pPr algn="just"/>
            <a:r>
              <a:rPr lang="it-IT" sz="2400" b="1" kern="100" dirty="0" err="1">
                <a:solidFill>
                  <a:schemeClr val="accent2"/>
                </a:solidFill>
                <a:effectLst/>
                <a:ea typeface="Calibri" panose="020F0502020204030204" pitchFamily="34" charset="0"/>
                <a:cs typeface="Times New Roman" panose="02020603050405020304" pitchFamily="18" charset="0"/>
              </a:rPr>
              <a:t>Vamping</a:t>
            </a:r>
            <a:r>
              <a:rPr lang="it-IT" sz="2400" kern="100" dirty="0">
                <a:solidFill>
                  <a:srgbClr val="000000"/>
                </a:solidFill>
                <a:effectLst/>
                <a:ea typeface="Calibri" panose="020F0502020204030204" pitchFamily="34" charset="0"/>
                <a:cs typeface="Times New Roman" panose="02020603050405020304" pitchFamily="18" charset="0"/>
              </a:rPr>
              <a:t> è quell’attività che consiste </a:t>
            </a:r>
            <a:r>
              <a:rPr lang="it-IT" sz="2400" kern="100" dirty="0">
                <a:effectLst/>
                <a:ea typeface="Calibri" panose="020F0502020204030204" pitchFamily="34" charset="0"/>
                <a:cs typeface="Times New Roman" panose="02020603050405020304" pitchFamily="18" charset="0"/>
              </a:rPr>
              <a:t>nell’</a:t>
            </a:r>
            <a:r>
              <a:rPr lang="it-IT" sz="2400" b="1" kern="100" dirty="0">
                <a:solidFill>
                  <a:schemeClr val="accent2"/>
                </a:solidFill>
                <a:effectLst/>
                <a:ea typeface="Calibri" panose="020F0502020204030204" pitchFamily="34" charset="0"/>
                <a:cs typeface="Times New Roman" panose="02020603050405020304" pitchFamily="18" charset="0"/>
              </a:rPr>
              <a:t>interrompere le ore di sonno notturno per andare a “fare rifornimento” di notifiche e aggiornamenti dalle piattaforme social</a:t>
            </a:r>
            <a:r>
              <a:rPr lang="it-IT" sz="2400" b="1" kern="100" dirty="0">
                <a:solidFill>
                  <a:srgbClr val="000000"/>
                </a:solidFill>
                <a:effectLst/>
                <a:ea typeface="Calibri" panose="020F0502020204030204" pitchFamily="34" charset="0"/>
                <a:cs typeface="Times New Roman" panose="02020603050405020304" pitchFamily="18" charset="0"/>
              </a:rPr>
              <a:t>.</a:t>
            </a:r>
            <a:r>
              <a:rPr lang="it-IT" sz="2400" kern="100" dirty="0">
                <a:solidFill>
                  <a:srgbClr val="000000"/>
                </a:solidFill>
                <a:effectLst/>
                <a:ea typeface="Calibri" panose="020F0502020204030204" pitchFamily="34" charset="0"/>
                <a:cs typeface="Times New Roman" panose="02020603050405020304" pitchFamily="18" charset="0"/>
              </a:rPr>
              <a:t> Proprio come i vampiri, che vagano nella notte alla ricerca di risorse per la propria </a:t>
            </a:r>
            <a:r>
              <a:rPr lang="it-IT" sz="2400" b="1" kern="100" dirty="0">
                <a:effectLst/>
                <a:ea typeface="Calibri" panose="020F0502020204030204" pitchFamily="34" charset="0"/>
                <a:cs typeface="Times New Roman" panose="02020603050405020304" pitchFamily="18" charset="0"/>
              </a:rPr>
              <a:t>sopravvivenza digitale:</a:t>
            </a:r>
            <a:r>
              <a:rPr lang="it-IT" sz="2400" kern="100" dirty="0">
                <a:effectLst/>
                <a:ea typeface="Calibri" panose="020F0502020204030204" pitchFamily="34" charset="0"/>
                <a:cs typeface="Times New Roman" panose="02020603050405020304" pitchFamily="18" charset="0"/>
              </a:rPr>
              <a:t> una lotta a chi riesce, più di ogni altro, a restare sul pezzo, senza tralasciare nulla, nessun like, o commento o storia</a:t>
            </a:r>
          </a:p>
          <a:p>
            <a:endParaRPr lang="it-IT" sz="3600" dirty="0"/>
          </a:p>
        </p:txBody>
      </p:sp>
    </p:spTree>
    <p:extLst>
      <p:ext uri="{BB962C8B-B14F-4D97-AF65-F5344CB8AC3E}">
        <p14:creationId xmlns:p14="http://schemas.microsoft.com/office/powerpoint/2010/main" val="84755692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a:extLst>
              <a:ext uri="{FF2B5EF4-FFF2-40B4-BE49-F238E27FC236}">
                <a16:creationId xmlns:a16="http://schemas.microsoft.com/office/drawing/2014/main" id="{054D0D54-0705-5784-FA8B-2D54A65BD45C}"/>
              </a:ext>
            </a:extLst>
          </p:cNvPr>
          <p:cNvGraphicFramePr>
            <a:graphicFrameLocks noChangeAspect="1"/>
          </p:cNvGraphicFramePr>
          <p:nvPr/>
        </p:nvGraphicFramePr>
        <p:xfrm>
          <a:off x="0" y="0"/>
          <a:ext cx="12192000" cy="6735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2" name="Picture 4" descr="Sleep texting, nomofobia, vamping: le patologie dei giovani iperconnessi -  Corriere.it">
            <a:extLst>
              <a:ext uri="{FF2B5EF4-FFF2-40B4-BE49-F238E27FC236}">
                <a16:creationId xmlns:a16="http://schemas.microsoft.com/office/drawing/2014/main" id="{EE5B5517-9DE6-DC0B-8286-A699D26739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406" r="9439"/>
          <a:stretch/>
        </p:blipFill>
        <p:spPr bwMode="auto">
          <a:xfrm>
            <a:off x="143619" y="3002684"/>
            <a:ext cx="1656678" cy="173932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intomi di fomo infografica 2072683 - Scarica Immagini Vettoriali Gratis,  Grafica Vettoriale, e Disegno Modelli">
            <a:extLst>
              <a:ext uri="{FF2B5EF4-FFF2-40B4-BE49-F238E27FC236}">
                <a16:creationId xmlns:a16="http://schemas.microsoft.com/office/drawing/2014/main" id="{70E9CA29-1A38-7AC8-B87A-BD0E1EB0C7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4262040"/>
            <a:ext cx="3960000" cy="253478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Phubbing genitoriale - Il Miller">
            <a:extLst>
              <a:ext uri="{FF2B5EF4-FFF2-40B4-BE49-F238E27FC236}">
                <a16:creationId xmlns:a16="http://schemas.microsoft.com/office/drawing/2014/main" id="{BB464737-4E53-28B2-6505-3F65398628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0618" y="61175"/>
            <a:ext cx="3583710" cy="201583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ikikomori: aumenta con la pandemia il fenomeno dei giovani chiusi in  camera per paura del mondo - greenMe">
            <a:extLst>
              <a:ext uri="{FF2B5EF4-FFF2-40B4-BE49-F238E27FC236}">
                <a16:creationId xmlns:a16="http://schemas.microsoft.com/office/drawing/2014/main" id="{58FB8411-2E94-A766-F857-78F6EDE80E0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26197"/>
          <a:stretch/>
        </p:blipFill>
        <p:spPr bwMode="auto">
          <a:xfrm>
            <a:off x="3168073" y="4962269"/>
            <a:ext cx="1958360" cy="1773382"/>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Owen Lanahan is among the teenagers who stay up late using social media, a sleep-depriving activity known as vamping.">
            <a:extLst>
              <a:ext uri="{FF2B5EF4-FFF2-40B4-BE49-F238E27FC236}">
                <a16:creationId xmlns:a16="http://schemas.microsoft.com/office/drawing/2014/main" id="{F877AEF6-6F42-B815-E035-A9DA563B5C4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4788" t="28864" r="28182" b="5955"/>
          <a:stretch/>
        </p:blipFill>
        <p:spPr bwMode="auto">
          <a:xfrm>
            <a:off x="31672" y="132187"/>
            <a:ext cx="2412000" cy="222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1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BCC4FA-DDE2-C347-B45D-A394E176A932}"/>
              </a:ext>
            </a:extLst>
          </p:cNvPr>
          <p:cNvSpPr>
            <a:spLocks noGrp="1"/>
          </p:cNvSpPr>
          <p:nvPr>
            <p:ph type="title"/>
          </p:nvPr>
        </p:nvSpPr>
        <p:spPr>
          <a:xfrm>
            <a:off x="-21772" y="0"/>
            <a:ext cx="12192000" cy="556985"/>
          </a:xfrm>
          <a:solidFill>
            <a:schemeClr val="tx1"/>
          </a:solidFill>
        </p:spPr>
        <p:txBody>
          <a:bodyPr>
            <a:normAutofit fontScale="90000"/>
          </a:bodyPr>
          <a:lstStyle/>
          <a:p>
            <a:pPr algn="ctr"/>
            <a:r>
              <a:rPr lang="it-IT" b="1" dirty="0">
                <a:solidFill>
                  <a:schemeClr val="bg1"/>
                </a:solidFill>
                <a:latin typeface="+mn-lt"/>
              </a:rPr>
              <a:t>Uso dei media e sonno negli adolescenti</a:t>
            </a:r>
          </a:p>
        </p:txBody>
      </p:sp>
      <p:sp>
        <p:nvSpPr>
          <p:cNvPr id="3" name="Segnaposto contenuto 2">
            <a:extLst>
              <a:ext uri="{FF2B5EF4-FFF2-40B4-BE49-F238E27FC236}">
                <a16:creationId xmlns:a16="http://schemas.microsoft.com/office/drawing/2014/main" id="{2182CDC8-A0F0-9945-824A-F50727F3F325}"/>
              </a:ext>
            </a:extLst>
          </p:cNvPr>
          <p:cNvSpPr>
            <a:spLocks noGrp="1"/>
          </p:cNvSpPr>
          <p:nvPr>
            <p:ph idx="1"/>
          </p:nvPr>
        </p:nvSpPr>
        <p:spPr>
          <a:xfrm>
            <a:off x="114300" y="898071"/>
            <a:ext cx="11919857" cy="5959929"/>
          </a:xfrm>
        </p:spPr>
        <p:txBody>
          <a:bodyPr>
            <a:normAutofit/>
          </a:bodyPr>
          <a:lstStyle/>
          <a:p>
            <a:r>
              <a:rPr lang="it-IT" sz="2400" b="1" dirty="0">
                <a:solidFill>
                  <a:srgbClr val="0070C0"/>
                </a:solidFill>
                <a:latin typeface="+mj-lt"/>
              </a:rPr>
              <a:t>86% degli adolescenti dorme con il telefono in camera da letto, sotto il cuscino o in mano </a:t>
            </a:r>
            <a:r>
              <a:rPr lang="it-IT" sz="1600" b="0" dirty="0">
                <a:latin typeface="+mj-lt"/>
              </a:rPr>
              <a:t>(</a:t>
            </a:r>
            <a:r>
              <a:rPr lang="it-IT" sz="1600" b="0" dirty="0" err="1">
                <a:latin typeface="+mj-lt"/>
              </a:rPr>
              <a:t>Lenhart</a:t>
            </a:r>
            <a:r>
              <a:rPr lang="it-IT" sz="1600" b="0" dirty="0">
                <a:latin typeface="+mj-lt"/>
              </a:rPr>
              <a:t> et al, 2010)</a:t>
            </a:r>
          </a:p>
          <a:p>
            <a:r>
              <a:rPr lang="it-IT" sz="2400" b="1" dirty="0">
                <a:latin typeface="+mj-lt"/>
              </a:rPr>
              <a:t>Il 76% degli adolescenti ha riferito di usare il telefono cellulare prima di dormire</a:t>
            </a:r>
            <a:r>
              <a:rPr lang="en" sz="2400" dirty="0">
                <a:latin typeface="+mj-lt"/>
              </a:rPr>
              <a:t> </a:t>
            </a:r>
            <a:r>
              <a:rPr lang="en" sz="1400" dirty="0">
                <a:latin typeface="+mj-lt"/>
              </a:rPr>
              <a:t>(</a:t>
            </a:r>
            <a:r>
              <a:rPr lang="en" sz="1400" dirty="0" err="1">
                <a:latin typeface="+mj-lt"/>
              </a:rPr>
              <a:t>Fossum</a:t>
            </a:r>
            <a:r>
              <a:rPr lang="en" sz="1400" dirty="0">
                <a:latin typeface="+mj-lt"/>
              </a:rPr>
              <a:t> et al., 2014) </a:t>
            </a:r>
            <a:r>
              <a:rPr lang="en" sz="2400" dirty="0">
                <a:latin typeface="+mj-lt"/>
              </a:rPr>
              <a:t>, </a:t>
            </a:r>
            <a:r>
              <a:rPr lang="it-IT" sz="2400" dirty="0">
                <a:latin typeface="+mj-lt"/>
              </a:rPr>
              <a:t>soprattutto femmine </a:t>
            </a:r>
            <a:r>
              <a:rPr lang="en" sz="1400" dirty="0">
                <a:latin typeface="+mj-lt"/>
              </a:rPr>
              <a:t>(</a:t>
            </a:r>
            <a:r>
              <a:rPr lang="en" sz="1400" dirty="0" err="1">
                <a:latin typeface="+mj-lt"/>
              </a:rPr>
              <a:t>Hysing</a:t>
            </a:r>
            <a:r>
              <a:rPr lang="en" sz="1400" dirty="0">
                <a:latin typeface="+mj-lt"/>
              </a:rPr>
              <a:t> et al., 2015; Van den </a:t>
            </a:r>
            <a:r>
              <a:rPr lang="en" sz="1400" dirty="0" err="1">
                <a:latin typeface="+mj-lt"/>
              </a:rPr>
              <a:t>Bulck</a:t>
            </a:r>
            <a:r>
              <a:rPr lang="en" sz="1400" dirty="0">
                <a:latin typeface="+mj-lt"/>
              </a:rPr>
              <a:t>, 2007; </a:t>
            </a:r>
            <a:r>
              <a:rPr lang="en" sz="1400" dirty="0" err="1">
                <a:latin typeface="+mj-lt"/>
              </a:rPr>
              <a:t>Hysing</a:t>
            </a:r>
            <a:r>
              <a:rPr lang="en" sz="1400" dirty="0">
                <a:latin typeface="+mj-lt"/>
              </a:rPr>
              <a:t> et al., 2015; King et al., 2013).</a:t>
            </a:r>
          </a:p>
          <a:p>
            <a:r>
              <a:rPr lang="it-IT" sz="2400" b="1" dirty="0">
                <a:latin typeface="+mj-lt"/>
              </a:rPr>
              <a:t>&gt; 60% degli adolescenti invia e riceve messaggi dopo che è andato a letto </a:t>
            </a:r>
            <a:r>
              <a:rPr lang="en" sz="1400" dirty="0">
                <a:latin typeface="+mj-lt"/>
              </a:rPr>
              <a:t>(AAP, 2013; </a:t>
            </a:r>
            <a:r>
              <a:rPr lang="en" sz="1400" dirty="0" err="1">
                <a:latin typeface="+mj-lt"/>
              </a:rPr>
              <a:t>Leinhart</a:t>
            </a:r>
            <a:r>
              <a:rPr lang="en" sz="1400" dirty="0">
                <a:latin typeface="+mj-lt"/>
              </a:rPr>
              <a:t>, 2015). </a:t>
            </a:r>
            <a:endParaRPr lang="en" sz="2400" dirty="0">
              <a:latin typeface="+mj-lt"/>
            </a:endParaRPr>
          </a:p>
          <a:p>
            <a:r>
              <a:rPr lang="it-IT" sz="2400" dirty="0">
                <a:solidFill>
                  <a:srgbClr val="00B050"/>
                </a:solidFill>
                <a:latin typeface="+mj-lt"/>
              </a:rPr>
              <a:t>Più i dispositivi sono interattivi, maggiori difficoltà ad addormentarsi e sonno non riposante </a:t>
            </a:r>
            <a:r>
              <a:rPr lang="it-IT" sz="1600" dirty="0">
                <a:latin typeface="+mj-lt"/>
              </a:rPr>
              <a:t>(</a:t>
            </a:r>
            <a:r>
              <a:rPr lang="it-IT" sz="1600" dirty="0" err="1">
                <a:latin typeface="+mj-lt"/>
              </a:rPr>
              <a:t>Gradisar</a:t>
            </a:r>
            <a:r>
              <a:rPr lang="it-IT" sz="1600" dirty="0">
                <a:latin typeface="+mj-lt"/>
              </a:rPr>
              <a:t> et al., 2013; </a:t>
            </a:r>
            <a:r>
              <a:rPr lang="it-IT" sz="1600" dirty="0" err="1">
                <a:latin typeface="+mj-lt"/>
              </a:rPr>
              <a:t>Twenge</a:t>
            </a:r>
            <a:r>
              <a:rPr lang="it-IT" sz="1600" dirty="0">
                <a:latin typeface="+mj-lt"/>
              </a:rPr>
              <a:t> et al., 2019)</a:t>
            </a:r>
            <a:endParaRPr lang="en" sz="2400" dirty="0">
              <a:latin typeface="+mj-lt"/>
            </a:endParaRPr>
          </a:p>
          <a:p>
            <a:r>
              <a:rPr lang="it-IT" sz="2400" dirty="0">
                <a:latin typeface="+mj-lt"/>
              </a:rPr>
              <a:t>L'uso dei device è associato a una durata del sonno più breve </a:t>
            </a:r>
            <a:r>
              <a:rPr lang="it-IT" sz="1600" dirty="0">
                <a:latin typeface="+mj-lt"/>
              </a:rPr>
              <a:t>(</a:t>
            </a:r>
            <a:r>
              <a:rPr lang="it-IT" sz="1600" dirty="0" err="1">
                <a:latin typeface="+mj-lt"/>
              </a:rPr>
              <a:t>Garmy</a:t>
            </a:r>
            <a:r>
              <a:rPr lang="it-IT" sz="1600" dirty="0">
                <a:latin typeface="+mj-lt"/>
              </a:rPr>
              <a:t>, </a:t>
            </a:r>
            <a:r>
              <a:rPr lang="it-IT" sz="1600" dirty="0" err="1">
                <a:latin typeface="+mj-lt"/>
              </a:rPr>
              <a:t>Nyberg</a:t>
            </a:r>
            <a:r>
              <a:rPr lang="it-IT" sz="1600" dirty="0">
                <a:latin typeface="+mj-lt"/>
              </a:rPr>
              <a:t>, &amp; </a:t>
            </a:r>
            <a:r>
              <a:rPr lang="it-IT" sz="1600" dirty="0" err="1">
                <a:latin typeface="+mj-lt"/>
              </a:rPr>
              <a:t>Jakobsson</a:t>
            </a:r>
            <a:r>
              <a:rPr lang="it-IT" sz="1600" dirty="0">
                <a:latin typeface="+mj-lt"/>
              </a:rPr>
              <a:t>, 2012; Pea et al., 2012)</a:t>
            </a:r>
            <a:r>
              <a:rPr lang="it-IT" sz="2400" dirty="0">
                <a:latin typeface="+mj-lt"/>
              </a:rPr>
              <a:t>; </a:t>
            </a:r>
            <a:r>
              <a:rPr lang="it-IT" sz="2400" dirty="0" err="1">
                <a:latin typeface="+mj-lt"/>
              </a:rPr>
              <a:t>bedtime</a:t>
            </a:r>
            <a:r>
              <a:rPr lang="it-IT" sz="2400" dirty="0">
                <a:latin typeface="+mj-lt"/>
              </a:rPr>
              <a:t> e </a:t>
            </a:r>
            <a:r>
              <a:rPr lang="it-IT" sz="2400" dirty="0" err="1">
                <a:latin typeface="+mj-lt"/>
              </a:rPr>
              <a:t>risetime</a:t>
            </a:r>
            <a:r>
              <a:rPr lang="it-IT" sz="2400" dirty="0">
                <a:latin typeface="+mj-lt"/>
              </a:rPr>
              <a:t> più tardivi </a:t>
            </a:r>
            <a:r>
              <a:rPr lang="it-IT" sz="1600" dirty="0">
                <a:latin typeface="+mj-lt"/>
              </a:rPr>
              <a:t>(</a:t>
            </a:r>
            <a:r>
              <a:rPr lang="it-IT" sz="1600" dirty="0" err="1">
                <a:latin typeface="+mj-lt"/>
              </a:rPr>
              <a:t>Garmy</a:t>
            </a:r>
            <a:r>
              <a:rPr lang="it-IT" sz="1600" dirty="0">
                <a:latin typeface="+mj-lt"/>
              </a:rPr>
              <a:t> et al., 2012; </a:t>
            </a:r>
            <a:r>
              <a:rPr lang="it-IT" sz="1600" dirty="0" err="1">
                <a:latin typeface="+mj-lt"/>
              </a:rPr>
              <a:t>Shochat</a:t>
            </a:r>
            <a:r>
              <a:rPr lang="it-IT" sz="1600" dirty="0">
                <a:latin typeface="+mj-lt"/>
              </a:rPr>
              <a:t>, Flint-</a:t>
            </a:r>
            <a:r>
              <a:rPr lang="it-IT" sz="1600" dirty="0" err="1">
                <a:latin typeface="+mj-lt"/>
              </a:rPr>
              <a:t>Bretler</a:t>
            </a:r>
            <a:r>
              <a:rPr lang="it-IT" sz="1600" dirty="0">
                <a:latin typeface="+mj-lt"/>
              </a:rPr>
              <a:t>, &amp; </a:t>
            </a:r>
            <a:r>
              <a:rPr lang="it-IT" sz="1600" dirty="0" err="1">
                <a:latin typeface="+mj-lt"/>
              </a:rPr>
              <a:t>Tzischinsky</a:t>
            </a:r>
            <a:r>
              <a:rPr lang="it-IT" sz="1600" dirty="0">
                <a:latin typeface="+mj-lt"/>
              </a:rPr>
              <a:t>, 2010; Van </a:t>
            </a:r>
            <a:r>
              <a:rPr lang="it-IT" sz="1600" dirty="0" err="1">
                <a:latin typeface="+mj-lt"/>
              </a:rPr>
              <a:t>den</a:t>
            </a:r>
            <a:r>
              <a:rPr lang="it-IT" sz="1600" dirty="0">
                <a:latin typeface="+mj-lt"/>
              </a:rPr>
              <a:t> </a:t>
            </a:r>
            <a:r>
              <a:rPr lang="it-IT" sz="1600" dirty="0" err="1">
                <a:latin typeface="+mj-lt"/>
              </a:rPr>
              <a:t>Bulck</a:t>
            </a:r>
            <a:r>
              <a:rPr lang="it-IT" sz="1600" dirty="0">
                <a:latin typeface="+mj-lt"/>
              </a:rPr>
              <a:t>, 2004)</a:t>
            </a:r>
            <a:r>
              <a:rPr lang="it-IT" sz="2400" dirty="0">
                <a:latin typeface="+mj-lt"/>
              </a:rPr>
              <a:t>; latenze di sonno più lunghe </a:t>
            </a:r>
            <a:r>
              <a:rPr lang="it-IT" sz="1600" dirty="0">
                <a:latin typeface="+mj-lt"/>
              </a:rPr>
              <a:t>(</a:t>
            </a:r>
            <a:r>
              <a:rPr lang="it-IT" sz="1600" dirty="0" err="1">
                <a:latin typeface="+mj-lt"/>
              </a:rPr>
              <a:t>Shochat</a:t>
            </a:r>
            <a:r>
              <a:rPr lang="it-IT" sz="1600" dirty="0">
                <a:latin typeface="+mj-lt"/>
              </a:rPr>
              <a:t> et al., 2010)</a:t>
            </a:r>
            <a:r>
              <a:rPr lang="it-IT" sz="2400" dirty="0">
                <a:latin typeface="+mj-lt"/>
              </a:rPr>
              <a:t>; e aumento della stanchezza diurna </a:t>
            </a:r>
            <a:r>
              <a:rPr lang="it-IT" sz="1600" dirty="0">
                <a:latin typeface="+mj-lt"/>
              </a:rPr>
              <a:t>(</a:t>
            </a:r>
            <a:r>
              <a:rPr lang="it-IT" sz="1600" dirty="0" err="1">
                <a:latin typeface="+mj-lt"/>
              </a:rPr>
              <a:t>Garmy</a:t>
            </a:r>
            <a:r>
              <a:rPr lang="it-IT" sz="1600" dirty="0">
                <a:latin typeface="+mj-lt"/>
              </a:rPr>
              <a:t> et al., 2012; Van </a:t>
            </a:r>
            <a:r>
              <a:rPr lang="it-IT" sz="1600" dirty="0" err="1">
                <a:latin typeface="+mj-lt"/>
              </a:rPr>
              <a:t>den</a:t>
            </a:r>
            <a:r>
              <a:rPr lang="it-IT" sz="1600" dirty="0">
                <a:latin typeface="+mj-lt"/>
              </a:rPr>
              <a:t> </a:t>
            </a:r>
            <a:r>
              <a:rPr lang="it-IT" sz="1600" dirty="0" err="1">
                <a:latin typeface="+mj-lt"/>
              </a:rPr>
              <a:t>Bulck</a:t>
            </a:r>
            <a:r>
              <a:rPr lang="it-IT" sz="1600" dirty="0">
                <a:latin typeface="+mj-lt"/>
              </a:rPr>
              <a:t>, 2004</a:t>
            </a:r>
            <a:r>
              <a:rPr lang="it-IT" sz="2400" dirty="0">
                <a:latin typeface="+mj-lt"/>
              </a:rPr>
              <a:t>). </a:t>
            </a:r>
          </a:p>
          <a:p>
            <a:r>
              <a:rPr lang="it-IT" sz="2400" b="1" dirty="0">
                <a:solidFill>
                  <a:srgbClr val="FF0000"/>
                </a:solidFill>
                <a:latin typeface="+mj-lt"/>
              </a:rPr>
              <a:t>I messaggi in arrivo durante la notte disturbano il sonno </a:t>
            </a:r>
            <a:r>
              <a:rPr lang="en" sz="1600" dirty="0">
                <a:latin typeface="+mj-lt"/>
              </a:rPr>
              <a:t>(Lenhart, Ling, Campbell, &amp; Purcell, 2010) </a:t>
            </a:r>
            <a:r>
              <a:rPr lang="it-IT" sz="2400" dirty="0">
                <a:latin typeface="+mj-lt"/>
              </a:rPr>
              <a:t>e creano pressione per essere disponibili 24 ore su 24, 7 giorni su 7 </a:t>
            </a:r>
            <a:r>
              <a:rPr lang="en" sz="2400" b="1" dirty="0">
                <a:latin typeface="+mj-lt"/>
              </a:rPr>
              <a:t> </a:t>
            </a:r>
            <a:r>
              <a:rPr lang="en" sz="1600" dirty="0">
                <a:latin typeface="+mj-lt"/>
              </a:rPr>
              <a:t>(</a:t>
            </a:r>
            <a:r>
              <a:rPr lang="en" sz="1600" dirty="0" err="1">
                <a:latin typeface="+mj-lt"/>
              </a:rPr>
              <a:t>Thomee</a:t>
            </a:r>
            <a:r>
              <a:rPr lang="en" sz="1600" dirty="0">
                <a:latin typeface="+mj-lt"/>
              </a:rPr>
              <a:t>, </a:t>
            </a:r>
            <a:r>
              <a:rPr lang="en" sz="1600" dirty="0" err="1">
                <a:latin typeface="+mj-lt"/>
              </a:rPr>
              <a:t>Dellve</a:t>
            </a:r>
            <a:r>
              <a:rPr lang="en" sz="1600" dirty="0">
                <a:latin typeface="+mj-lt"/>
              </a:rPr>
              <a:t>, </a:t>
            </a:r>
            <a:r>
              <a:rPr lang="en" sz="1600" dirty="0" err="1">
                <a:latin typeface="+mj-lt"/>
              </a:rPr>
              <a:t>Harenstam</a:t>
            </a:r>
            <a:r>
              <a:rPr lang="en" sz="1600" dirty="0">
                <a:latin typeface="+mj-lt"/>
              </a:rPr>
              <a:t>, &amp; Hagberg, 2010)</a:t>
            </a:r>
            <a:r>
              <a:rPr lang="en" sz="2400" dirty="0">
                <a:latin typeface="+mj-lt"/>
              </a:rPr>
              <a:t> </a:t>
            </a:r>
            <a:r>
              <a:rPr lang="it-IT" sz="2400" dirty="0">
                <a:latin typeface="+mj-lt"/>
              </a:rPr>
              <a:t>e ansia quando l'accesso è limitato </a:t>
            </a:r>
            <a:r>
              <a:rPr lang="en" sz="1600" dirty="0">
                <a:latin typeface="+mj-lt"/>
              </a:rPr>
              <a:t>(</a:t>
            </a:r>
            <a:r>
              <a:rPr lang="en" sz="1600" dirty="0" err="1">
                <a:latin typeface="+mj-lt"/>
              </a:rPr>
              <a:t>Skierkowski</a:t>
            </a:r>
            <a:r>
              <a:rPr lang="en" sz="1600" dirty="0">
                <a:latin typeface="+mj-lt"/>
              </a:rPr>
              <a:t> &amp; Wood, 2012; </a:t>
            </a:r>
            <a:r>
              <a:rPr lang="en" sz="1600" dirty="0" err="1">
                <a:latin typeface="+mj-lt"/>
              </a:rPr>
              <a:t>Thomee</a:t>
            </a:r>
            <a:r>
              <a:rPr lang="en" sz="1600" dirty="0">
                <a:latin typeface="+mj-lt"/>
              </a:rPr>
              <a:t> et al., 2010)</a:t>
            </a:r>
            <a:r>
              <a:rPr lang="en" sz="2400" dirty="0">
                <a:latin typeface="+mj-lt"/>
                <a:sym typeface="Wingdings" pitchFamily="2" charset="2"/>
              </a:rPr>
              <a:t> </a:t>
            </a:r>
            <a:r>
              <a:rPr lang="en" sz="2400" b="1" dirty="0">
                <a:latin typeface="+mj-lt"/>
                <a:sym typeface="Wingdings" pitchFamily="2" charset="2"/>
              </a:rPr>
              <a:t>FOMO</a:t>
            </a:r>
            <a:endParaRPr lang="en" sz="2400" b="1" dirty="0">
              <a:latin typeface="+mj-lt"/>
            </a:endParaRPr>
          </a:p>
          <a:p>
            <a:r>
              <a:rPr lang="it-IT" sz="2400" dirty="0">
                <a:latin typeface="+mj-lt"/>
              </a:rPr>
              <a:t>Le risposte sui social media stimolano l'eccitazione emotiva o fisica </a:t>
            </a:r>
            <a:r>
              <a:rPr lang="en" sz="1400" dirty="0">
                <a:latin typeface="+mj-lt"/>
              </a:rPr>
              <a:t>(</a:t>
            </a:r>
            <a:r>
              <a:rPr lang="en" sz="1400" dirty="0" err="1">
                <a:latin typeface="+mj-lt"/>
              </a:rPr>
              <a:t>Preidt</a:t>
            </a:r>
            <a:r>
              <a:rPr lang="en" sz="1400" dirty="0">
                <a:latin typeface="+mj-lt"/>
              </a:rPr>
              <a:t>, 2016) </a:t>
            </a:r>
            <a:r>
              <a:rPr lang="it-IT" sz="2400" dirty="0">
                <a:latin typeface="+mj-lt"/>
              </a:rPr>
              <a:t>e innescano risposte ormonali che riducono la capacità di addormentarsi</a:t>
            </a:r>
            <a:r>
              <a:rPr lang="en" sz="2400" dirty="0">
                <a:latin typeface="+mj-lt"/>
              </a:rPr>
              <a:t> </a:t>
            </a:r>
            <a:r>
              <a:rPr lang="en" sz="1400" dirty="0">
                <a:latin typeface="+mj-lt"/>
              </a:rPr>
              <a:t>(Levenson et al., 2016).</a:t>
            </a:r>
          </a:p>
        </p:txBody>
      </p:sp>
    </p:spTree>
    <p:extLst>
      <p:ext uri="{BB962C8B-B14F-4D97-AF65-F5344CB8AC3E}">
        <p14:creationId xmlns:p14="http://schemas.microsoft.com/office/powerpoint/2010/main" val="23716866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9336" y="29226"/>
            <a:ext cx="11953328" cy="505267"/>
          </a:xfrm>
          <a:prstGeom prst="rect">
            <a:avLst/>
          </a:prstGeom>
        </p:spPr>
        <p:txBody>
          <a:bodyPr vert="horz" wrap="square" lIns="0" tIns="12700" rIns="0" bIns="0" rtlCol="0" anchor="ctr">
            <a:spAutoFit/>
          </a:bodyPr>
          <a:lstStyle/>
          <a:p>
            <a:pPr marL="12700">
              <a:spcBef>
                <a:spcPts val="100"/>
              </a:spcBef>
            </a:pPr>
            <a:r>
              <a:rPr lang="it-IT" sz="3200" spc="-5" dirty="0"/>
              <a:t>Es</a:t>
            </a:r>
            <a:r>
              <a:rPr sz="3200" spc="-5" dirty="0" err="1"/>
              <a:t>perimenti</a:t>
            </a:r>
            <a:r>
              <a:rPr sz="3200" spc="-10" dirty="0"/>
              <a:t> </a:t>
            </a:r>
            <a:r>
              <a:rPr lang="it-IT" sz="3200" spc="-10" dirty="0"/>
              <a:t>neuroanatomici sul sonno </a:t>
            </a:r>
            <a:r>
              <a:rPr lang="it-IT" sz="2400" spc="-10" dirty="0"/>
              <a:t>(Bremer, Moruzzi e </a:t>
            </a:r>
            <a:r>
              <a:rPr lang="it-IT" sz="2400" spc="-10" dirty="0" err="1"/>
              <a:t>Magoun</a:t>
            </a:r>
            <a:r>
              <a:rPr lang="it-IT" sz="2400" spc="-10" dirty="0"/>
              <a:t>)</a:t>
            </a:r>
            <a:endParaRPr sz="3200" dirty="0"/>
          </a:p>
        </p:txBody>
      </p:sp>
      <p:graphicFrame>
        <p:nvGraphicFramePr>
          <p:cNvPr id="11" name="Segnaposto contenuto 7">
            <a:extLst>
              <a:ext uri="{FF2B5EF4-FFF2-40B4-BE49-F238E27FC236}">
                <a16:creationId xmlns:a16="http://schemas.microsoft.com/office/drawing/2014/main" id="{9F110E3F-5B4C-BC98-FAC8-9F23AF6A0984}"/>
              </a:ext>
            </a:extLst>
          </p:cNvPr>
          <p:cNvGraphicFramePr>
            <a:graphicFrameLocks noGrp="1" noChangeAspect="1"/>
          </p:cNvGraphicFramePr>
          <p:nvPr>
            <p:ph idx="1"/>
          </p:nvPr>
        </p:nvGraphicFramePr>
        <p:xfrm>
          <a:off x="6096000" y="4005064"/>
          <a:ext cx="4320480" cy="2803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object 3"/>
          <p:cNvPicPr>
            <a:picLocks noChangeAspect="1"/>
          </p:cNvPicPr>
          <p:nvPr/>
        </p:nvPicPr>
        <p:blipFill>
          <a:blip r:embed="rId7" cstate="print"/>
          <a:stretch>
            <a:fillRect/>
          </a:stretch>
        </p:blipFill>
        <p:spPr>
          <a:xfrm>
            <a:off x="1199952" y="718626"/>
            <a:ext cx="4464000" cy="3035580"/>
          </a:xfrm>
          <a:prstGeom prst="rect">
            <a:avLst/>
          </a:prstGeom>
        </p:spPr>
      </p:pic>
      <p:sp>
        <p:nvSpPr>
          <p:cNvPr id="4" name="object 4"/>
          <p:cNvSpPr txBox="1"/>
          <p:nvPr/>
        </p:nvSpPr>
        <p:spPr>
          <a:xfrm>
            <a:off x="149814" y="2275881"/>
            <a:ext cx="785850" cy="505267"/>
          </a:xfrm>
          <a:prstGeom prst="rect">
            <a:avLst/>
          </a:prstGeom>
        </p:spPr>
        <p:txBody>
          <a:bodyPr vert="horz" wrap="square" lIns="0" tIns="12700" rIns="0" bIns="0" rtlCol="0">
            <a:spAutoFit/>
          </a:bodyPr>
          <a:lstStyle/>
          <a:p>
            <a:pPr marL="12700">
              <a:spcBef>
                <a:spcPts val="100"/>
              </a:spcBef>
            </a:pPr>
            <a:r>
              <a:rPr lang="it-IT" sz="1600" b="1" spc="-5" dirty="0">
                <a:solidFill>
                  <a:srgbClr val="FF0000"/>
                </a:solidFill>
                <a:latin typeface="+mj-lt"/>
                <a:cs typeface="Calibri Light" panose="020F0302020204030204" pitchFamily="34" charset="0"/>
              </a:rPr>
              <a:t>3</a:t>
            </a:r>
            <a:r>
              <a:rPr sz="1600" b="1" spc="-5" dirty="0">
                <a:solidFill>
                  <a:srgbClr val="FF0000"/>
                </a:solidFill>
                <a:latin typeface="+mj-lt"/>
                <a:cs typeface="Calibri Light" panose="020F0302020204030204" pitchFamily="34" charset="0"/>
              </a:rPr>
              <a:t>:</a:t>
            </a:r>
            <a:r>
              <a:rPr lang="it-IT" sz="1600" b="1" spc="-5" dirty="0">
                <a:solidFill>
                  <a:srgbClr val="FF0000"/>
                </a:solidFill>
                <a:latin typeface="+mj-lt"/>
                <a:cs typeface="Calibri Light" panose="020F0302020204030204" pitchFamily="34" charset="0"/>
              </a:rPr>
              <a:t>c</a:t>
            </a:r>
            <a:r>
              <a:rPr sz="1600" b="1" spc="-5" dirty="0" err="1">
                <a:solidFill>
                  <a:srgbClr val="FF0000"/>
                </a:solidFill>
                <a:latin typeface="+mj-lt"/>
                <a:cs typeface="Calibri Light" panose="020F0302020204030204" pitchFamily="34" charset="0"/>
              </a:rPr>
              <a:t>icli</a:t>
            </a:r>
            <a:r>
              <a:rPr sz="1600" b="1" spc="-50" dirty="0">
                <a:solidFill>
                  <a:srgbClr val="FF0000"/>
                </a:solidFill>
                <a:latin typeface="+mj-lt"/>
                <a:cs typeface="Calibri Light" panose="020F0302020204030204" pitchFamily="34" charset="0"/>
              </a:rPr>
              <a:t> </a:t>
            </a:r>
            <a:r>
              <a:rPr sz="1600" b="1" spc="-5" dirty="0">
                <a:solidFill>
                  <a:srgbClr val="FF0000"/>
                </a:solidFill>
                <a:latin typeface="+mj-lt"/>
                <a:cs typeface="Calibri Light" panose="020F0302020204030204" pitchFamily="34" charset="0"/>
              </a:rPr>
              <a:t>normali</a:t>
            </a:r>
            <a:endParaRPr sz="1600" b="1" dirty="0">
              <a:solidFill>
                <a:srgbClr val="FF0000"/>
              </a:solidFill>
              <a:latin typeface="+mj-lt"/>
              <a:cs typeface="Calibri Light" panose="020F0302020204030204" pitchFamily="34" charset="0"/>
            </a:endParaRPr>
          </a:p>
        </p:txBody>
      </p:sp>
      <p:sp>
        <p:nvSpPr>
          <p:cNvPr id="5" name="object 5"/>
          <p:cNvSpPr txBox="1"/>
          <p:nvPr/>
        </p:nvSpPr>
        <p:spPr>
          <a:xfrm>
            <a:off x="382262" y="1059061"/>
            <a:ext cx="1106805" cy="505267"/>
          </a:xfrm>
          <a:prstGeom prst="rect">
            <a:avLst/>
          </a:prstGeom>
        </p:spPr>
        <p:txBody>
          <a:bodyPr vert="horz" wrap="square" lIns="0" tIns="12700" rIns="0" bIns="0" rtlCol="0">
            <a:spAutoFit/>
          </a:bodyPr>
          <a:lstStyle/>
          <a:p>
            <a:pPr marL="12700">
              <a:spcBef>
                <a:spcPts val="100"/>
              </a:spcBef>
            </a:pPr>
            <a:r>
              <a:rPr sz="1600" b="1" spc="-10" dirty="0">
                <a:solidFill>
                  <a:srgbClr val="00B050"/>
                </a:solidFill>
                <a:latin typeface="+mj-lt"/>
                <a:cs typeface="Calibri Light" panose="020F0302020204030204" pitchFamily="34" charset="0"/>
              </a:rPr>
              <a:t>1:</a:t>
            </a:r>
            <a:r>
              <a:rPr sz="1600" b="1" spc="-30" dirty="0">
                <a:solidFill>
                  <a:srgbClr val="00B050"/>
                </a:solidFill>
                <a:latin typeface="+mj-lt"/>
                <a:cs typeface="Calibri Light" panose="020F0302020204030204" pitchFamily="34" charset="0"/>
              </a:rPr>
              <a:t> </a:t>
            </a:r>
            <a:r>
              <a:rPr sz="1600" b="1" spc="-5" dirty="0" err="1">
                <a:solidFill>
                  <a:srgbClr val="00B050"/>
                </a:solidFill>
                <a:latin typeface="+mj-lt"/>
                <a:cs typeface="Calibri Light" panose="020F0302020204030204" pitchFamily="34" charset="0"/>
              </a:rPr>
              <a:t>sonno</a:t>
            </a:r>
            <a:r>
              <a:rPr sz="1600" b="1" spc="-20" dirty="0">
                <a:solidFill>
                  <a:srgbClr val="00B050"/>
                </a:solidFill>
                <a:latin typeface="+mj-lt"/>
                <a:cs typeface="Calibri Light" panose="020F0302020204030204" pitchFamily="34" charset="0"/>
              </a:rPr>
              <a:t> </a:t>
            </a:r>
            <a:r>
              <a:rPr sz="1600" b="1" dirty="0" err="1">
                <a:solidFill>
                  <a:srgbClr val="00B050"/>
                </a:solidFill>
                <a:latin typeface="+mj-lt"/>
                <a:cs typeface="Calibri Light" panose="020F0302020204030204" pitchFamily="34" charset="0"/>
              </a:rPr>
              <a:t>profond</a:t>
            </a:r>
            <a:r>
              <a:rPr lang="it-IT" sz="1600" b="1" dirty="0">
                <a:solidFill>
                  <a:srgbClr val="00B050"/>
                </a:solidFill>
                <a:latin typeface="+mj-lt"/>
                <a:cs typeface="Calibri Light" panose="020F0302020204030204" pitchFamily="34" charset="0"/>
              </a:rPr>
              <a:t>o</a:t>
            </a:r>
            <a:endParaRPr sz="1600" b="1" dirty="0">
              <a:solidFill>
                <a:srgbClr val="00B050"/>
              </a:solidFill>
              <a:latin typeface="+mj-lt"/>
              <a:cs typeface="Calibri Light" panose="020F0302020204030204" pitchFamily="34" charset="0"/>
            </a:endParaRPr>
          </a:p>
        </p:txBody>
      </p:sp>
      <p:sp>
        <p:nvSpPr>
          <p:cNvPr id="6" name="object 6"/>
          <p:cNvSpPr txBox="1"/>
          <p:nvPr/>
        </p:nvSpPr>
        <p:spPr>
          <a:xfrm>
            <a:off x="3695991" y="3917563"/>
            <a:ext cx="1171575" cy="299720"/>
          </a:xfrm>
          <a:prstGeom prst="rect">
            <a:avLst/>
          </a:prstGeom>
        </p:spPr>
        <p:txBody>
          <a:bodyPr vert="horz" wrap="square" lIns="0" tIns="12700" rIns="0" bIns="0" rtlCol="0">
            <a:spAutoFit/>
          </a:bodyPr>
          <a:lstStyle/>
          <a:p>
            <a:pPr marL="12700">
              <a:spcBef>
                <a:spcPts val="100"/>
              </a:spcBef>
            </a:pPr>
            <a:r>
              <a:rPr lang="it-IT" b="1" spc="-5" dirty="0">
                <a:solidFill>
                  <a:srgbClr val="FFC000"/>
                </a:solidFill>
                <a:latin typeface="+mj-lt"/>
                <a:cs typeface="Calibri Light" panose="020F0302020204030204" pitchFamily="34" charset="0"/>
              </a:rPr>
              <a:t>2</a:t>
            </a:r>
            <a:r>
              <a:rPr b="1" spc="-5" dirty="0">
                <a:solidFill>
                  <a:srgbClr val="FFC000"/>
                </a:solidFill>
                <a:latin typeface="+mj-lt"/>
                <a:cs typeface="Calibri Light" panose="020F0302020204030204" pitchFamily="34" charset="0"/>
              </a:rPr>
              <a:t>:</a:t>
            </a:r>
            <a:r>
              <a:rPr b="1" dirty="0">
                <a:solidFill>
                  <a:srgbClr val="FFC000"/>
                </a:solidFill>
                <a:latin typeface="+mj-lt"/>
                <a:cs typeface="Calibri Light" panose="020F0302020204030204" pitchFamily="34" charset="0"/>
              </a:rPr>
              <a:t>i</a:t>
            </a:r>
            <a:r>
              <a:rPr b="1" spc="10" dirty="0">
                <a:solidFill>
                  <a:srgbClr val="FFC000"/>
                </a:solidFill>
                <a:latin typeface="+mj-lt"/>
                <a:cs typeface="Calibri Light" panose="020F0302020204030204" pitchFamily="34" charset="0"/>
              </a:rPr>
              <a:t>n</a:t>
            </a:r>
            <a:r>
              <a:rPr b="1" spc="-15" dirty="0">
                <a:solidFill>
                  <a:srgbClr val="FFC000"/>
                </a:solidFill>
                <a:latin typeface="+mj-lt"/>
                <a:cs typeface="Calibri Light" panose="020F0302020204030204" pitchFamily="34" charset="0"/>
              </a:rPr>
              <a:t>s</a:t>
            </a:r>
            <a:r>
              <a:rPr b="1" spc="10" dirty="0">
                <a:solidFill>
                  <a:srgbClr val="FFC000"/>
                </a:solidFill>
                <a:latin typeface="+mj-lt"/>
                <a:cs typeface="Calibri Light" panose="020F0302020204030204" pitchFamily="34" charset="0"/>
              </a:rPr>
              <a:t>o</a:t>
            </a:r>
            <a:r>
              <a:rPr b="1" dirty="0">
                <a:solidFill>
                  <a:srgbClr val="FFC000"/>
                </a:solidFill>
                <a:latin typeface="+mj-lt"/>
                <a:cs typeface="Calibri Light" panose="020F0302020204030204" pitchFamily="34" charset="0"/>
              </a:rPr>
              <a:t>nn</a:t>
            </a:r>
            <a:r>
              <a:rPr b="1" spc="5" dirty="0">
                <a:solidFill>
                  <a:srgbClr val="FFC000"/>
                </a:solidFill>
                <a:latin typeface="+mj-lt"/>
                <a:cs typeface="Calibri Light" panose="020F0302020204030204" pitchFamily="34" charset="0"/>
              </a:rPr>
              <a:t>i</a:t>
            </a:r>
            <a:r>
              <a:rPr b="1" dirty="0">
                <a:solidFill>
                  <a:srgbClr val="FFC000"/>
                </a:solidFill>
                <a:latin typeface="+mj-lt"/>
                <a:cs typeface="Calibri Light" panose="020F0302020204030204" pitchFamily="34" charset="0"/>
              </a:rPr>
              <a:t>a</a:t>
            </a:r>
          </a:p>
        </p:txBody>
      </p:sp>
      <p:sp>
        <p:nvSpPr>
          <p:cNvPr id="7" name="object 3">
            <a:extLst>
              <a:ext uri="{FF2B5EF4-FFF2-40B4-BE49-F238E27FC236}">
                <a16:creationId xmlns:a16="http://schemas.microsoft.com/office/drawing/2014/main" id="{A85DCA47-1F37-8349-850C-847FD7A59A0E}"/>
              </a:ext>
            </a:extLst>
          </p:cNvPr>
          <p:cNvSpPr txBox="1"/>
          <p:nvPr/>
        </p:nvSpPr>
        <p:spPr>
          <a:xfrm>
            <a:off x="5663952" y="704438"/>
            <a:ext cx="6378234" cy="3000821"/>
          </a:xfrm>
          <a:prstGeom prst="rect">
            <a:avLst/>
          </a:prstGeom>
        </p:spPr>
        <p:txBody>
          <a:bodyPr vert="horz" wrap="square" lIns="0" tIns="0" rIns="0" bIns="0" rtlCol="0">
            <a:spAutoFit/>
          </a:bodyPr>
          <a:lstStyle/>
          <a:p>
            <a:pPr marL="354965" marR="5080" indent="-342900">
              <a:spcAft>
                <a:spcPts val="600"/>
              </a:spcAft>
              <a:buChar char="•"/>
              <a:tabLst>
                <a:tab pos="355600" algn="l"/>
              </a:tabLst>
            </a:pPr>
            <a:r>
              <a:rPr lang="it-IT" sz="2000" b="1" u="sng" dirty="0">
                <a:solidFill>
                  <a:srgbClr val="00B050"/>
                </a:solidFill>
                <a:latin typeface="+mj-lt"/>
                <a:cs typeface="Calibri Light" panose="020F0302020204030204" pitchFamily="34" charset="0"/>
              </a:rPr>
              <a:t>1. </a:t>
            </a:r>
            <a:r>
              <a:rPr sz="2000" b="1" u="sng" dirty="0" err="1">
                <a:solidFill>
                  <a:srgbClr val="00B050"/>
                </a:solidFill>
                <a:latin typeface="+mj-lt"/>
                <a:cs typeface="Calibri Light" panose="020F0302020204030204" pitchFamily="34" charset="0"/>
              </a:rPr>
              <a:t>Sonno</a:t>
            </a:r>
            <a:r>
              <a:rPr sz="2000" b="1" u="sng" dirty="0">
                <a:solidFill>
                  <a:srgbClr val="00B050"/>
                </a:solidFill>
                <a:latin typeface="+mj-lt"/>
                <a:cs typeface="Calibri Light" panose="020F0302020204030204" pitchFamily="34" charset="0"/>
              </a:rPr>
              <a:t> come </a:t>
            </a:r>
            <a:r>
              <a:rPr sz="2000" b="1" u="sng" dirty="0" err="1">
                <a:solidFill>
                  <a:srgbClr val="00B050"/>
                </a:solidFill>
                <a:latin typeface="+mj-lt"/>
                <a:cs typeface="Calibri Light" panose="020F0302020204030204" pitchFamily="34" charset="0"/>
              </a:rPr>
              <a:t>processo</a:t>
            </a:r>
            <a:r>
              <a:rPr sz="2000" b="1" u="sng" dirty="0">
                <a:solidFill>
                  <a:srgbClr val="00B050"/>
                </a:solidFill>
                <a:latin typeface="+mj-lt"/>
                <a:cs typeface="Calibri Light" panose="020F0302020204030204" pitchFamily="34" charset="0"/>
              </a:rPr>
              <a:t> </a:t>
            </a:r>
            <a:r>
              <a:rPr sz="2000" b="1" u="sng" dirty="0" err="1">
                <a:solidFill>
                  <a:srgbClr val="00B050"/>
                </a:solidFill>
                <a:latin typeface="+mj-lt"/>
                <a:cs typeface="Calibri Light" panose="020F0302020204030204" pitchFamily="34" charset="0"/>
              </a:rPr>
              <a:t>passivo</a:t>
            </a:r>
            <a:r>
              <a:rPr lang="it-IT" sz="2000" b="1" u="sng" dirty="0">
                <a:solidFill>
                  <a:srgbClr val="00B050"/>
                </a:solidFill>
                <a:latin typeface="+mj-lt"/>
                <a:cs typeface="Calibri Light" panose="020F0302020204030204" pitchFamily="34" charset="0"/>
              </a:rPr>
              <a:t> (Bremer, 1939)</a:t>
            </a:r>
            <a:r>
              <a:rPr sz="2000" b="1" u="sng" dirty="0">
                <a:solidFill>
                  <a:srgbClr val="00B050"/>
                </a:solidFill>
                <a:latin typeface="Calibri Light" panose="020F0302020204030204" pitchFamily="34" charset="0"/>
                <a:cs typeface="Calibri Light" panose="020F0302020204030204" pitchFamily="34" charset="0"/>
              </a:rPr>
              <a:t>: </a:t>
            </a:r>
            <a:endParaRPr lang="it-IT" sz="2000" b="1" u="sng" dirty="0">
              <a:solidFill>
                <a:srgbClr val="00B050"/>
              </a:solidFill>
              <a:latin typeface="Calibri Light" panose="020F0302020204030204" pitchFamily="34" charset="0"/>
              <a:cs typeface="Calibri Light" panose="020F0302020204030204" pitchFamily="34" charset="0"/>
            </a:endParaRPr>
          </a:p>
          <a:p>
            <a:pPr marL="812165" marR="5080" lvl="1" indent="-342900">
              <a:spcAft>
                <a:spcPts val="600"/>
              </a:spcAft>
              <a:buChar char="•"/>
              <a:tabLst>
                <a:tab pos="355600" algn="l"/>
              </a:tabLst>
            </a:pPr>
            <a:r>
              <a:rPr sz="2000" dirty="0" err="1">
                <a:latin typeface="Calibri Light" panose="020F0302020204030204" pitchFamily="34" charset="0"/>
                <a:cs typeface="Calibri Light" panose="020F0302020204030204" pitchFamily="34" charset="0"/>
              </a:rPr>
              <a:t>riducendo</a:t>
            </a:r>
            <a:r>
              <a:rPr sz="2000" dirty="0">
                <a:latin typeface="Calibri Light" panose="020F0302020204030204" pitchFamily="34" charset="0"/>
                <a:cs typeface="Calibri Light" panose="020F0302020204030204" pitchFamily="34" charset="0"/>
              </a:rPr>
              <a:t> le  afferenze sensoriali si induce il sonno</a:t>
            </a:r>
          </a:p>
          <a:p>
            <a:pPr marL="354965" marR="317500" indent="-342900">
              <a:spcAft>
                <a:spcPts val="600"/>
              </a:spcAft>
              <a:buChar char="•"/>
              <a:tabLst>
                <a:tab pos="355600" algn="l"/>
              </a:tabLst>
            </a:pPr>
            <a:r>
              <a:rPr lang="it-IT" sz="2000" b="1" u="sng" dirty="0">
                <a:solidFill>
                  <a:srgbClr val="FFC000"/>
                </a:solidFill>
                <a:latin typeface="+mj-lt"/>
                <a:cs typeface="Calibri Light" panose="020F0302020204030204" pitchFamily="34" charset="0"/>
              </a:rPr>
              <a:t>2. </a:t>
            </a:r>
            <a:r>
              <a:rPr sz="2000" b="1" u="sng" dirty="0">
                <a:solidFill>
                  <a:srgbClr val="FFC000"/>
                </a:solidFill>
                <a:latin typeface="+mj-lt"/>
                <a:cs typeface="Calibri Light" panose="020F0302020204030204" pitchFamily="34" charset="0"/>
              </a:rPr>
              <a:t>Teoria </a:t>
            </a:r>
            <a:r>
              <a:rPr sz="2000" b="1" u="sng" dirty="0" err="1">
                <a:solidFill>
                  <a:srgbClr val="FFC000"/>
                </a:solidFill>
                <a:latin typeface="+mj-lt"/>
                <a:cs typeface="Calibri Light" panose="020F0302020204030204" pitchFamily="34" charset="0"/>
              </a:rPr>
              <a:t>reticolare</a:t>
            </a:r>
            <a:r>
              <a:rPr sz="2000" b="1" u="sng" dirty="0">
                <a:solidFill>
                  <a:srgbClr val="FFC000"/>
                </a:solidFill>
                <a:latin typeface="+mj-lt"/>
                <a:cs typeface="Calibri Light" panose="020F0302020204030204" pitchFamily="34" charset="0"/>
              </a:rPr>
              <a:t> </a:t>
            </a:r>
            <a:r>
              <a:rPr lang="it-IT" sz="2000" b="1" u="sng" dirty="0">
                <a:solidFill>
                  <a:srgbClr val="FFC000"/>
                </a:solidFill>
                <a:latin typeface="+mj-lt"/>
                <a:cs typeface="Calibri Light" panose="020F0302020204030204" pitchFamily="34" charset="0"/>
              </a:rPr>
              <a:t>– sonno come processo attivo (</a:t>
            </a:r>
            <a:r>
              <a:rPr lang="it-IT" sz="2000" b="1" u="sng" dirty="0" err="1">
                <a:solidFill>
                  <a:srgbClr val="FFC000"/>
                </a:solidFill>
                <a:latin typeface="+mj-lt"/>
                <a:cs typeface="Calibri Light" panose="020F0302020204030204" pitchFamily="34" charset="0"/>
              </a:rPr>
              <a:t>Moruzzi</a:t>
            </a:r>
            <a:r>
              <a:rPr lang="it-IT" sz="2000" b="1" u="sng" dirty="0">
                <a:solidFill>
                  <a:srgbClr val="FFC000"/>
                </a:solidFill>
                <a:latin typeface="+mj-lt"/>
                <a:cs typeface="Calibri Light" panose="020F0302020204030204" pitchFamily="34" charset="0"/>
              </a:rPr>
              <a:t> e </a:t>
            </a:r>
            <a:r>
              <a:rPr lang="it-IT" sz="2000" b="1" u="sng" dirty="0" err="1">
                <a:solidFill>
                  <a:srgbClr val="FFC000"/>
                </a:solidFill>
                <a:latin typeface="+mj-lt"/>
                <a:cs typeface="Calibri Light" panose="020F0302020204030204" pitchFamily="34" charset="0"/>
              </a:rPr>
              <a:t>Magoun</a:t>
            </a:r>
            <a:r>
              <a:rPr lang="it-IT" sz="2000" b="1" u="sng" dirty="0">
                <a:solidFill>
                  <a:srgbClr val="FFC000"/>
                </a:solidFill>
                <a:latin typeface="+mj-lt"/>
                <a:cs typeface="Calibri Light" panose="020F0302020204030204" pitchFamily="34" charset="0"/>
              </a:rPr>
              <a:t>, 1946)</a:t>
            </a:r>
          </a:p>
          <a:p>
            <a:pPr marL="812165" marR="317500" lvl="1" indent="-342900">
              <a:spcAft>
                <a:spcPts val="600"/>
              </a:spcAft>
              <a:buChar char="•"/>
              <a:tabLst>
                <a:tab pos="355600" algn="l"/>
              </a:tabLst>
            </a:pPr>
            <a:r>
              <a:rPr sz="2000" dirty="0" err="1">
                <a:latin typeface="Calibri Light" panose="020F0302020204030204" pitchFamily="34" charset="0"/>
                <a:cs typeface="Calibri Light" panose="020F0302020204030204" pitchFamily="34" charset="0"/>
              </a:rPr>
              <a:t>l’attivazione</a:t>
            </a:r>
            <a:r>
              <a:rPr sz="2000" dirty="0">
                <a:latin typeface="Calibri Light" panose="020F0302020204030204" pitchFamily="34" charset="0"/>
                <a:cs typeface="Calibri Light" panose="020F0302020204030204" pitchFamily="34" charset="0"/>
              </a:rPr>
              <a:t> della sostanza  reticolare risveglia, </a:t>
            </a:r>
            <a:r>
              <a:rPr lang="it-IT" sz="2000" dirty="0">
                <a:solidFill>
                  <a:srgbClr val="494949"/>
                </a:solidFill>
                <a:effectLst/>
                <a:latin typeface="Calibri Light" panose="020F0302020204030204" pitchFamily="34" charset="0"/>
                <a:cs typeface="Calibri Light" panose="020F0302020204030204" pitchFamily="34" charset="0"/>
              </a:rPr>
              <a:t>le strutture caudali </a:t>
            </a:r>
            <a:r>
              <a:rPr lang="it-IT" sz="2000" dirty="0" err="1">
                <a:solidFill>
                  <a:srgbClr val="494949"/>
                </a:solidFill>
                <a:effectLst/>
                <a:latin typeface="Calibri Light" panose="020F0302020204030204" pitchFamily="34" charset="0"/>
                <a:cs typeface="Calibri Light" panose="020F0302020204030204" pitchFamily="34" charset="0"/>
              </a:rPr>
              <a:t>bulbopontine</a:t>
            </a:r>
            <a:r>
              <a:rPr lang="it-IT" sz="2000" dirty="0">
                <a:solidFill>
                  <a:srgbClr val="494949"/>
                </a:solidFill>
                <a:effectLst/>
                <a:latin typeface="Calibri Light" panose="020F0302020204030204" pitchFamily="34" charset="0"/>
                <a:cs typeface="Calibri Light" panose="020F0302020204030204" pitchFamily="34" charset="0"/>
              </a:rPr>
              <a:t> possono indurre sincronizzazione EEG e sonno comportamentale, mentre quelle </a:t>
            </a:r>
            <a:r>
              <a:rPr lang="it-IT" sz="2000" dirty="0" err="1">
                <a:solidFill>
                  <a:srgbClr val="494949"/>
                </a:solidFill>
                <a:effectLst/>
                <a:latin typeface="Calibri Light" panose="020F0302020204030204" pitchFamily="34" charset="0"/>
                <a:cs typeface="Calibri Light" panose="020F0302020204030204" pitchFamily="34" charset="0"/>
              </a:rPr>
              <a:t>rostropontine</a:t>
            </a:r>
            <a:r>
              <a:rPr lang="it-IT" sz="2000" dirty="0">
                <a:solidFill>
                  <a:srgbClr val="494949"/>
                </a:solidFill>
                <a:effectLst/>
                <a:latin typeface="Calibri Light" panose="020F0302020204030204" pitchFamily="34" charset="0"/>
                <a:cs typeface="Calibri Light" panose="020F0302020204030204" pitchFamily="34" charset="0"/>
              </a:rPr>
              <a:t> e mesencefaliche sono responsabili dello stato di veglia</a:t>
            </a:r>
            <a:endParaRPr sz="2000" dirty="0">
              <a:latin typeface="Calibri Light" panose="020F0302020204030204" pitchFamily="34" charset="0"/>
              <a:cs typeface="Calibri Light" panose="020F0302020204030204" pitchFamily="34" charset="0"/>
            </a:endParaRPr>
          </a:p>
        </p:txBody>
      </p:sp>
      <p:sp>
        <p:nvSpPr>
          <p:cNvPr id="8" name="Freccia destra 7">
            <a:extLst>
              <a:ext uri="{FF2B5EF4-FFF2-40B4-BE49-F238E27FC236}">
                <a16:creationId xmlns:a16="http://schemas.microsoft.com/office/drawing/2014/main" id="{4E2F3A39-E61B-48BE-6B6F-DBC1922B7ECF}"/>
              </a:ext>
            </a:extLst>
          </p:cNvPr>
          <p:cNvSpPr/>
          <p:nvPr/>
        </p:nvSpPr>
        <p:spPr>
          <a:xfrm>
            <a:off x="1199952" y="1251399"/>
            <a:ext cx="360040" cy="217235"/>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Freccia destra 8">
            <a:extLst>
              <a:ext uri="{FF2B5EF4-FFF2-40B4-BE49-F238E27FC236}">
                <a16:creationId xmlns:a16="http://schemas.microsoft.com/office/drawing/2014/main" id="{073B17B8-2DB6-2965-2F29-0F06B89DD0E5}"/>
              </a:ext>
            </a:extLst>
          </p:cNvPr>
          <p:cNvSpPr/>
          <p:nvPr/>
        </p:nvSpPr>
        <p:spPr>
          <a:xfrm rot="16200000">
            <a:off x="3912621" y="3662431"/>
            <a:ext cx="360040" cy="217235"/>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BFC7C0B8-3845-85CF-B728-B36FE195AC4E}"/>
              </a:ext>
            </a:extLst>
          </p:cNvPr>
          <p:cNvSpPr/>
          <p:nvPr/>
        </p:nvSpPr>
        <p:spPr>
          <a:xfrm>
            <a:off x="893840" y="2344941"/>
            <a:ext cx="360040" cy="217235"/>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6651F2C2-6649-3854-E3EF-A642A496D373}"/>
              </a:ext>
            </a:extLst>
          </p:cNvPr>
          <p:cNvPicPr>
            <a:picLocks noChangeAspect="1"/>
          </p:cNvPicPr>
          <p:nvPr/>
        </p:nvPicPr>
        <p:blipFill>
          <a:blip r:embed="rId8"/>
          <a:stretch>
            <a:fillRect/>
          </a:stretch>
        </p:blipFill>
        <p:spPr>
          <a:xfrm>
            <a:off x="10585176" y="4573288"/>
            <a:ext cx="1487488" cy="1825139"/>
          </a:xfrm>
          <a:prstGeom prst="rect">
            <a:avLst/>
          </a:prstGeom>
        </p:spPr>
      </p:pic>
      <p:sp>
        <p:nvSpPr>
          <p:cNvPr id="13" name="Rettangolo 12">
            <a:extLst>
              <a:ext uri="{FF2B5EF4-FFF2-40B4-BE49-F238E27FC236}">
                <a16:creationId xmlns:a16="http://schemas.microsoft.com/office/drawing/2014/main" id="{2D580226-568E-CD39-C754-D43F0F06E767}"/>
              </a:ext>
            </a:extLst>
          </p:cNvPr>
          <p:cNvSpPr/>
          <p:nvPr/>
        </p:nvSpPr>
        <p:spPr>
          <a:xfrm>
            <a:off x="89991" y="4593111"/>
            <a:ext cx="5514138" cy="2031325"/>
          </a:xfrm>
          <a:prstGeom prst="rect">
            <a:avLst/>
          </a:prstGeom>
        </p:spPr>
        <p:txBody>
          <a:bodyPr wrap="square">
            <a:spAutoFit/>
          </a:bodyPr>
          <a:lstStyle/>
          <a:p>
            <a:pPr algn="ctr"/>
            <a:r>
              <a:rPr lang="it-IT" i="1" dirty="0"/>
              <a:t>"... le transizioni dal sonno alla veglia o dagli stati meno estremi di rilassamento e sonnolenza alla vigilanza e all'attenzione sono tutte caratterizzate da un'apparente rottura della sincronizzazione della scarica degli elementi della corteccia cerebrale, un'alterazione segnata nell'EEG dalla sostituzione di onde lente ad alto voltaggio con attività veloce a basso voltaggio ..."</a:t>
            </a:r>
          </a:p>
        </p:txBody>
      </p:sp>
      <mc:AlternateContent xmlns:mc="http://schemas.openxmlformats.org/markup-compatibility/2006" xmlns:p14="http://schemas.microsoft.com/office/powerpoint/2010/main">
        <mc:Choice Requires="p14">
          <p:contentPart p14:bwMode="auto" r:id="rId9">
            <p14:nvContentPartPr>
              <p14:cNvPr id="14" name="Input penna 13">
                <a:extLst>
                  <a:ext uri="{FF2B5EF4-FFF2-40B4-BE49-F238E27FC236}">
                    <a16:creationId xmlns:a16="http://schemas.microsoft.com/office/drawing/2014/main" id="{B27CE0BD-1EC6-0C01-8C6F-BC4E10E61A22}"/>
                  </a:ext>
                </a:extLst>
              </p14:cNvPr>
              <p14:cNvContentPartPr/>
              <p14:nvPr/>
            </p14:nvContentPartPr>
            <p14:xfrm>
              <a:off x="1676085" y="1313699"/>
              <a:ext cx="391320" cy="3600"/>
            </p14:xfrm>
          </p:contentPart>
        </mc:Choice>
        <mc:Fallback xmlns="">
          <p:pic>
            <p:nvPicPr>
              <p:cNvPr id="14" name="Input penna 13">
                <a:extLst>
                  <a:ext uri="{FF2B5EF4-FFF2-40B4-BE49-F238E27FC236}">
                    <a16:creationId xmlns:a16="http://schemas.microsoft.com/office/drawing/2014/main" id="{B27CE0BD-1EC6-0C01-8C6F-BC4E10E61A22}"/>
                  </a:ext>
                </a:extLst>
              </p:cNvPr>
              <p:cNvPicPr/>
              <p:nvPr/>
            </p:nvPicPr>
            <p:blipFill>
              <a:blip r:embed="rId10"/>
              <a:stretch>
                <a:fillRect/>
              </a:stretch>
            </p:blipFill>
            <p:spPr>
              <a:xfrm>
                <a:off x="1640085" y="1242059"/>
                <a:ext cx="4629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put penna 14">
                <a:extLst>
                  <a:ext uri="{FF2B5EF4-FFF2-40B4-BE49-F238E27FC236}">
                    <a16:creationId xmlns:a16="http://schemas.microsoft.com/office/drawing/2014/main" id="{B40B5015-E188-949E-DA12-12566AAFB0BD}"/>
                  </a:ext>
                </a:extLst>
              </p14:cNvPr>
              <p14:cNvContentPartPr/>
              <p14:nvPr/>
            </p14:nvContentPartPr>
            <p14:xfrm>
              <a:off x="1824045" y="1404059"/>
              <a:ext cx="245880" cy="3600"/>
            </p14:xfrm>
          </p:contentPart>
        </mc:Choice>
        <mc:Fallback xmlns="">
          <p:pic>
            <p:nvPicPr>
              <p:cNvPr id="15" name="Input penna 14">
                <a:extLst>
                  <a:ext uri="{FF2B5EF4-FFF2-40B4-BE49-F238E27FC236}">
                    <a16:creationId xmlns:a16="http://schemas.microsoft.com/office/drawing/2014/main" id="{B40B5015-E188-949E-DA12-12566AAFB0BD}"/>
                  </a:ext>
                </a:extLst>
              </p:cNvPr>
              <p:cNvPicPr/>
              <p:nvPr/>
            </p:nvPicPr>
            <p:blipFill>
              <a:blip r:embed="rId12"/>
              <a:stretch>
                <a:fillRect/>
              </a:stretch>
            </p:blipFill>
            <p:spPr>
              <a:xfrm>
                <a:off x="1788405" y="1332059"/>
                <a:ext cx="31752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put penna 15">
                <a:extLst>
                  <a:ext uri="{FF2B5EF4-FFF2-40B4-BE49-F238E27FC236}">
                    <a16:creationId xmlns:a16="http://schemas.microsoft.com/office/drawing/2014/main" id="{93470ED2-C56A-AB20-5F1B-14974B5248F4}"/>
                  </a:ext>
                </a:extLst>
              </p14:cNvPr>
              <p14:cNvContentPartPr/>
              <p14:nvPr/>
            </p14:nvContentPartPr>
            <p14:xfrm>
              <a:off x="3783525" y="3309346"/>
              <a:ext cx="555480" cy="31320"/>
            </p14:xfrm>
          </p:contentPart>
        </mc:Choice>
        <mc:Fallback xmlns="">
          <p:pic>
            <p:nvPicPr>
              <p:cNvPr id="16" name="Input penna 15">
                <a:extLst>
                  <a:ext uri="{FF2B5EF4-FFF2-40B4-BE49-F238E27FC236}">
                    <a16:creationId xmlns:a16="http://schemas.microsoft.com/office/drawing/2014/main" id="{93470ED2-C56A-AB20-5F1B-14974B5248F4}"/>
                  </a:ext>
                </a:extLst>
              </p:cNvPr>
              <p:cNvPicPr/>
              <p:nvPr/>
            </p:nvPicPr>
            <p:blipFill>
              <a:blip r:embed="rId14"/>
              <a:stretch>
                <a:fillRect/>
              </a:stretch>
            </p:blipFill>
            <p:spPr>
              <a:xfrm>
                <a:off x="3747885" y="3237346"/>
                <a:ext cx="62712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put penna 16">
                <a:extLst>
                  <a:ext uri="{FF2B5EF4-FFF2-40B4-BE49-F238E27FC236}">
                    <a16:creationId xmlns:a16="http://schemas.microsoft.com/office/drawing/2014/main" id="{565D81D5-46D2-51AF-0912-C7EEADB25E3F}"/>
                  </a:ext>
                </a:extLst>
              </p14:cNvPr>
              <p14:cNvContentPartPr/>
              <p14:nvPr/>
            </p14:nvContentPartPr>
            <p14:xfrm>
              <a:off x="3789285" y="3437866"/>
              <a:ext cx="697320" cy="21240"/>
            </p14:xfrm>
          </p:contentPart>
        </mc:Choice>
        <mc:Fallback xmlns="">
          <p:pic>
            <p:nvPicPr>
              <p:cNvPr id="17" name="Input penna 16">
                <a:extLst>
                  <a:ext uri="{FF2B5EF4-FFF2-40B4-BE49-F238E27FC236}">
                    <a16:creationId xmlns:a16="http://schemas.microsoft.com/office/drawing/2014/main" id="{565D81D5-46D2-51AF-0912-C7EEADB25E3F}"/>
                  </a:ext>
                </a:extLst>
              </p:cNvPr>
              <p:cNvPicPr/>
              <p:nvPr/>
            </p:nvPicPr>
            <p:blipFill>
              <a:blip r:embed="rId16"/>
              <a:stretch>
                <a:fillRect/>
              </a:stretch>
            </p:blipFill>
            <p:spPr>
              <a:xfrm>
                <a:off x="3753645" y="3365866"/>
                <a:ext cx="76896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put penna 17">
                <a:extLst>
                  <a:ext uri="{FF2B5EF4-FFF2-40B4-BE49-F238E27FC236}">
                    <a16:creationId xmlns:a16="http://schemas.microsoft.com/office/drawing/2014/main" id="{F5D7EC04-7AD4-5CBA-4DD4-EEDB4B236541}"/>
                  </a:ext>
                </a:extLst>
              </p14:cNvPr>
              <p14:cNvContentPartPr/>
              <p14:nvPr/>
            </p14:nvContentPartPr>
            <p14:xfrm>
              <a:off x="3755085" y="3530746"/>
              <a:ext cx="764640" cy="30960"/>
            </p14:xfrm>
          </p:contentPart>
        </mc:Choice>
        <mc:Fallback xmlns="">
          <p:pic>
            <p:nvPicPr>
              <p:cNvPr id="18" name="Input penna 17">
                <a:extLst>
                  <a:ext uri="{FF2B5EF4-FFF2-40B4-BE49-F238E27FC236}">
                    <a16:creationId xmlns:a16="http://schemas.microsoft.com/office/drawing/2014/main" id="{F5D7EC04-7AD4-5CBA-4DD4-EEDB4B236541}"/>
                  </a:ext>
                </a:extLst>
              </p:cNvPr>
              <p:cNvPicPr/>
              <p:nvPr/>
            </p:nvPicPr>
            <p:blipFill>
              <a:blip r:embed="rId18"/>
              <a:stretch>
                <a:fillRect/>
              </a:stretch>
            </p:blipFill>
            <p:spPr>
              <a:xfrm>
                <a:off x="3719085" y="3458746"/>
                <a:ext cx="83628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put penna 22">
                <a:extLst>
                  <a:ext uri="{FF2B5EF4-FFF2-40B4-BE49-F238E27FC236}">
                    <a16:creationId xmlns:a16="http://schemas.microsoft.com/office/drawing/2014/main" id="{12229C25-3668-6736-756D-E8D4A71F4393}"/>
                  </a:ext>
                </a:extLst>
              </p14:cNvPr>
              <p14:cNvContentPartPr/>
              <p14:nvPr/>
            </p14:nvContentPartPr>
            <p14:xfrm>
              <a:off x="1385925" y="2455786"/>
              <a:ext cx="477720" cy="16920"/>
            </p14:xfrm>
          </p:contentPart>
        </mc:Choice>
        <mc:Fallback xmlns="">
          <p:pic>
            <p:nvPicPr>
              <p:cNvPr id="23" name="Input penna 22">
                <a:extLst>
                  <a:ext uri="{FF2B5EF4-FFF2-40B4-BE49-F238E27FC236}">
                    <a16:creationId xmlns:a16="http://schemas.microsoft.com/office/drawing/2014/main" id="{12229C25-3668-6736-756D-E8D4A71F4393}"/>
                  </a:ext>
                </a:extLst>
              </p:cNvPr>
              <p:cNvPicPr/>
              <p:nvPr/>
            </p:nvPicPr>
            <p:blipFill>
              <a:blip r:embed="rId20"/>
              <a:stretch>
                <a:fillRect/>
              </a:stretch>
            </p:blipFill>
            <p:spPr>
              <a:xfrm>
                <a:off x="1349925" y="2384146"/>
                <a:ext cx="5493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4" name="Input penna 23">
                <a:extLst>
                  <a:ext uri="{FF2B5EF4-FFF2-40B4-BE49-F238E27FC236}">
                    <a16:creationId xmlns:a16="http://schemas.microsoft.com/office/drawing/2014/main" id="{C1A32FF1-859A-E0CD-0BB3-AB1A030A49F1}"/>
                  </a:ext>
                </a:extLst>
              </p14:cNvPr>
              <p14:cNvContentPartPr/>
              <p14:nvPr/>
            </p14:nvContentPartPr>
            <p14:xfrm>
              <a:off x="1393125" y="2599426"/>
              <a:ext cx="484920" cy="10440"/>
            </p14:xfrm>
          </p:contentPart>
        </mc:Choice>
        <mc:Fallback xmlns="">
          <p:pic>
            <p:nvPicPr>
              <p:cNvPr id="24" name="Input penna 23">
                <a:extLst>
                  <a:ext uri="{FF2B5EF4-FFF2-40B4-BE49-F238E27FC236}">
                    <a16:creationId xmlns:a16="http://schemas.microsoft.com/office/drawing/2014/main" id="{C1A32FF1-859A-E0CD-0BB3-AB1A030A49F1}"/>
                  </a:ext>
                </a:extLst>
              </p:cNvPr>
              <p:cNvPicPr/>
              <p:nvPr/>
            </p:nvPicPr>
            <p:blipFill>
              <a:blip r:embed="rId22"/>
              <a:stretch>
                <a:fillRect/>
              </a:stretch>
            </p:blipFill>
            <p:spPr>
              <a:xfrm>
                <a:off x="1357125" y="2527786"/>
                <a:ext cx="556560" cy="154080"/>
              </a:xfrm>
              <a:prstGeom prst="rect">
                <a:avLst/>
              </a:prstGeom>
            </p:spPr>
          </p:pic>
        </mc:Fallback>
      </mc:AlternateContent>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F6F3158-F30F-512D-BF0D-2C875290D6E4}"/>
              </a:ext>
            </a:extLst>
          </p:cNvPr>
          <p:cNvPicPr>
            <a:picLocks noChangeAspect="1"/>
          </p:cNvPicPr>
          <p:nvPr/>
        </p:nvPicPr>
        <p:blipFill>
          <a:blip r:embed="rId2"/>
          <a:stretch>
            <a:fillRect/>
          </a:stretch>
        </p:blipFill>
        <p:spPr>
          <a:xfrm>
            <a:off x="311752" y="364036"/>
            <a:ext cx="4884385" cy="895686"/>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Immagine 4">
            <a:extLst>
              <a:ext uri="{FF2B5EF4-FFF2-40B4-BE49-F238E27FC236}">
                <a16:creationId xmlns:a16="http://schemas.microsoft.com/office/drawing/2014/main" id="{1D5E352C-B00A-EDBB-C1AE-FF495D314BCD}"/>
              </a:ext>
            </a:extLst>
          </p:cNvPr>
          <p:cNvPicPr>
            <a:picLocks noChangeAspect="1"/>
          </p:cNvPicPr>
          <p:nvPr/>
        </p:nvPicPr>
        <p:blipFill>
          <a:blip r:embed="rId3"/>
          <a:stretch>
            <a:fillRect/>
          </a:stretch>
        </p:blipFill>
        <p:spPr>
          <a:xfrm>
            <a:off x="2293787" y="825785"/>
            <a:ext cx="2798649" cy="303729"/>
          </a:xfrm>
          <a:prstGeom prst="rect">
            <a:avLst/>
          </a:prstGeom>
          <a:solidFill>
            <a:schemeClr val="bg1"/>
          </a:solidFill>
        </p:spPr>
      </p:pic>
      <p:sp>
        <p:nvSpPr>
          <p:cNvPr id="9" name="Segnaposto contenuto 2">
            <a:extLst>
              <a:ext uri="{FF2B5EF4-FFF2-40B4-BE49-F238E27FC236}">
                <a16:creationId xmlns:a16="http://schemas.microsoft.com/office/drawing/2014/main" id="{3F534104-09C0-D129-5FDC-76E1060D38E4}"/>
              </a:ext>
            </a:extLst>
          </p:cNvPr>
          <p:cNvSpPr txBox="1">
            <a:spLocks/>
          </p:cNvSpPr>
          <p:nvPr/>
        </p:nvSpPr>
        <p:spPr>
          <a:xfrm>
            <a:off x="113245" y="3246722"/>
            <a:ext cx="5241898" cy="1403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400" dirty="0"/>
              <a:t>Le review sistematiche evidenziano una forte associazione tra l'uso di dispositivi e quantità di sonno inadeguata ed eccessiva sonnolenza diurna</a:t>
            </a:r>
          </a:p>
        </p:txBody>
      </p:sp>
      <p:grpSp>
        <p:nvGrpSpPr>
          <p:cNvPr id="46" name="Gruppo 45">
            <a:extLst>
              <a:ext uri="{FF2B5EF4-FFF2-40B4-BE49-F238E27FC236}">
                <a16:creationId xmlns:a16="http://schemas.microsoft.com/office/drawing/2014/main" id="{226AD7E5-837E-2A47-0F17-D3297D59E972}"/>
              </a:ext>
            </a:extLst>
          </p:cNvPr>
          <p:cNvGrpSpPr/>
          <p:nvPr/>
        </p:nvGrpSpPr>
        <p:grpSpPr>
          <a:xfrm>
            <a:off x="256533" y="1417709"/>
            <a:ext cx="4939604" cy="1268728"/>
            <a:chOff x="149324" y="2698432"/>
            <a:chExt cx="4939604" cy="1268728"/>
          </a:xfrm>
        </p:grpSpPr>
        <p:pic>
          <p:nvPicPr>
            <p:cNvPr id="10" name="Immagine 9">
              <a:extLst>
                <a:ext uri="{FF2B5EF4-FFF2-40B4-BE49-F238E27FC236}">
                  <a16:creationId xmlns:a16="http://schemas.microsoft.com/office/drawing/2014/main" id="{65672141-0D73-C80B-89C8-54F318E61D50}"/>
                </a:ext>
              </a:extLst>
            </p:cNvPr>
            <p:cNvPicPr>
              <a:picLocks noChangeAspect="1"/>
            </p:cNvPicPr>
            <p:nvPr/>
          </p:nvPicPr>
          <p:blipFill rotWithShape="1">
            <a:blip r:embed="rId4"/>
            <a:srcRect t="13054" b="25804"/>
            <a:stretch/>
          </p:blipFill>
          <p:spPr>
            <a:xfrm>
              <a:off x="165042" y="2698432"/>
              <a:ext cx="4923886" cy="771243"/>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Immagine 10">
              <a:extLst>
                <a:ext uri="{FF2B5EF4-FFF2-40B4-BE49-F238E27FC236}">
                  <a16:creationId xmlns:a16="http://schemas.microsoft.com/office/drawing/2014/main" id="{D9865808-13B3-CA47-9BD0-37E363FE7EA0}"/>
                </a:ext>
              </a:extLst>
            </p:cNvPr>
            <p:cNvPicPr>
              <a:picLocks noChangeAspect="1"/>
            </p:cNvPicPr>
            <p:nvPr/>
          </p:nvPicPr>
          <p:blipFill rotWithShape="1">
            <a:blip r:embed="rId5"/>
            <a:srcRect t="-1" r="46260" b="-30481"/>
            <a:stretch/>
          </p:blipFill>
          <p:spPr>
            <a:xfrm>
              <a:off x="3387164" y="2950165"/>
              <a:ext cx="1348118" cy="267776"/>
            </a:xfrm>
            <a:prstGeom prst="rect">
              <a:avLst/>
            </a:prstGeom>
          </p:spPr>
        </p:pic>
        <p:pic>
          <p:nvPicPr>
            <p:cNvPr id="12" name="Immagine 11">
              <a:extLst>
                <a:ext uri="{FF2B5EF4-FFF2-40B4-BE49-F238E27FC236}">
                  <a16:creationId xmlns:a16="http://schemas.microsoft.com/office/drawing/2014/main" id="{88102F24-C579-5A29-6FEF-AAC0B510FD2F}"/>
                </a:ext>
              </a:extLst>
            </p:cNvPr>
            <p:cNvPicPr>
              <a:picLocks noChangeAspect="1"/>
            </p:cNvPicPr>
            <p:nvPr/>
          </p:nvPicPr>
          <p:blipFill rotWithShape="1">
            <a:blip r:embed="rId4"/>
            <a:srcRect t="78013" r="40176" b="-813"/>
            <a:stretch/>
          </p:blipFill>
          <p:spPr>
            <a:xfrm>
              <a:off x="149324" y="3475655"/>
              <a:ext cx="4939597" cy="49150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pic>
        <p:nvPicPr>
          <p:cNvPr id="8" name="Immagine 7">
            <a:extLst>
              <a:ext uri="{FF2B5EF4-FFF2-40B4-BE49-F238E27FC236}">
                <a16:creationId xmlns:a16="http://schemas.microsoft.com/office/drawing/2014/main" id="{B97FE4D3-C3D2-C50C-1383-3D9A22EE4661}"/>
              </a:ext>
            </a:extLst>
          </p:cNvPr>
          <p:cNvPicPr>
            <a:picLocks noChangeAspect="1"/>
          </p:cNvPicPr>
          <p:nvPr/>
        </p:nvPicPr>
        <p:blipFill>
          <a:blip r:embed="rId6"/>
          <a:stretch>
            <a:fillRect/>
          </a:stretch>
        </p:blipFill>
        <p:spPr>
          <a:xfrm>
            <a:off x="5885263" y="589555"/>
            <a:ext cx="6178121" cy="923329"/>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Immagine 15">
            <a:extLst>
              <a:ext uri="{FF2B5EF4-FFF2-40B4-BE49-F238E27FC236}">
                <a16:creationId xmlns:a16="http://schemas.microsoft.com/office/drawing/2014/main" id="{1B741373-8C11-5796-AAD5-12FC104AF110}"/>
              </a:ext>
            </a:extLst>
          </p:cNvPr>
          <p:cNvPicPr>
            <a:picLocks noChangeAspect="1"/>
          </p:cNvPicPr>
          <p:nvPr/>
        </p:nvPicPr>
        <p:blipFill>
          <a:blip r:embed="rId7"/>
          <a:stretch>
            <a:fillRect/>
          </a:stretch>
        </p:blipFill>
        <p:spPr>
          <a:xfrm>
            <a:off x="8260288" y="816935"/>
            <a:ext cx="3312000" cy="21790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CasellaDiTesto 25">
            <a:extLst>
              <a:ext uri="{FF2B5EF4-FFF2-40B4-BE49-F238E27FC236}">
                <a16:creationId xmlns:a16="http://schemas.microsoft.com/office/drawing/2014/main" id="{03DAAB04-2D65-AFC4-13AD-04AB579A2769}"/>
              </a:ext>
            </a:extLst>
          </p:cNvPr>
          <p:cNvSpPr txBox="1"/>
          <p:nvPr/>
        </p:nvSpPr>
        <p:spPr>
          <a:xfrm>
            <a:off x="6061295" y="1670774"/>
            <a:ext cx="5868142" cy="1015663"/>
          </a:xfrm>
          <a:prstGeom prst="rect">
            <a:avLst/>
          </a:prstGeom>
          <a:noFill/>
        </p:spPr>
        <p:txBody>
          <a:bodyPr wrap="square">
            <a:spAutoFit/>
          </a:bodyPr>
          <a:lstStyle/>
          <a:p>
            <a:r>
              <a:rPr lang="it-IT" sz="2000" dirty="0"/>
              <a:t>Gli adolescenti che hanno usato i telefoni cellulari in una stanza al buio avevano maggiori probabilità di avere una cattiva qualità e ridotta durata del sonno</a:t>
            </a:r>
            <a:endParaRPr lang="en" sz="2000" b="1" dirty="0">
              <a:solidFill>
                <a:srgbClr val="C00000"/>
              </a:solidFill>
            </a:endParaRPr>
          </a:p>
        </p:txBody>
      </p:sp>
      <p:pic>
        <p:nvPicPr>
          <p:cNvPr id="27" name="Immagine 26">
            <a:extLst>
              <a:ext uri="{FF2B5EF4-FFF2-40B4-BE49-F238E27FC236}">
                <a16:creationId xmlns:a16="http://schemas.microsoft.com/office/drawing/2014/main" id="{DD6F2165-1E31-C6A8-256F-FD4D6AB211DD}"/>
              </a:ext>
            </a:extLst>
          </p:cNvPr>
          <p:cNvPicPr>
            <a:picLocks noChangeAspect="1"/>
          </p:cNvPicPr>
          <p:nvPr/>
        </p:nvPicPr>
        <p:blipFill>
          <a:blip r:embed="rId8"/>
          <a:stretch>
            <a:fillRect/>
          </a:stretch>
        </p:blipFill>
        <p:spPr>
          <a:xfrm>
            <a:off x="6451598" y="2779176"/>
            <a:ext cx="5477838" cy="3848067"/>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CasellaDiTesto 12">
            <a:extLst>
              <a:ext uri="{FF2B5EF4-FFF2-40B4-BE49-F238E27FC236}">
                <a16:creationId xmlns:a16="http://schemas.microsoft.com/office/drawing/2014/main" id="{9EB72065-50EB-534C-1350-91074651E73B}"/>
              </a:ext>
            </a:extLst>
          </p:cNvPr>
          <p:cNvSpPr txBox="1"/>
          <p:nvPr/>
        </p:nvSpPr>
        <p:spPr>
          <a:xfrm>
            <a:off x="6351644" y="3991"/>
            <a:ext cx="5840353" cy="461665"/>
          </a:xfrm>
          <a:prstGeom prst="rect">
            <a:avLst/>
          </a:prstGeom>
          <a:solidFill>
            <a:srgbClr val="FF0000"/>
          </a:solidFill>
        </p:spPr>
        <p:txBody>
          <a:bodyPr wrap="square" rtlCol="0">
            <a:spAutoFit/>
          </a:bodyPr>
          <a:lstStyle/>
          <a:p>
            <a:pPr algn="ctr"/>
            <a:r>
              <a:rPr lang="it-IT" sz="2400" b="1" dirty="0">
                <a:solidFill>
                  <a:schemeClr val="bg1"/>
                </a:solidFill>
              </a:rPr>
              <a:t>Uso del telefono a letto dopo spenta la luce</a:t>
            </a:r>
          </a:p>
        </p:txBody>
      </p:sp>
      <p:cxnSp>
        <p:nvCxnSpPr>
          <p:cNvPr id="35" name="Connettore 4 34">
            <a:extLst>
              <a:ext uri="{FF2B5EF4-FFF2-40B4-BE49-F238E27FC236}">
                <a16:creationId xmlns:a16="http://schemas.microsoft.com/office/drawing/2014/main" id="{A82CDADC-CDAD-63C5-9457-DEB235059D86}"/>
              </a:ext>
            </a:extLst>
          </p:cNvPr>
          <p:cNvCxnSpPr>
            <a:cxnSpLocks noChangeAspect="1"/>
          </p:cNvCxnSpPr>
          <p:nvPr/>
        </p:nvCxnSpPr>
        <p:spPr>
          <a:xfrm rot="5400000" flipH="1" flipV="1">
            <a:off x="2594977" y="2962975"/>
            <a:ext cx="6516000" cy="997336"/>
          </a:xfrm>
          <a:prstGeom prst="bentConnector2">
            <a:avLst/>
          </a:prstGeom>
          <a:ln w="76200">
            <a:tailEnd type="triangle"/>
          </a:ln>
        </p:spPr>
        <p:style>
          <a:lnRef idx="3">
            <a:schemeClr val="dk1"/>
          </a:lnRef>
          <a:fillRef idx="0">
            <a:schemeClr val="dk1"/>
          </a:fillRef>
          <a:effectRef idx="2">
            <a:schemeClr val="dk1"/>
          </a:effectRef>
          <a:fontRef idx="minor">
            <a:schemeClr val="tx1"/>
          </a:fontRef>
        </p:style>
      </p:cxnSp>
      <p:sp>
        <p:nvSpPr>
          <p:cNvPr id="44" name="CasellaDiTesto 43">
            <a:extLst>
              <a:ext uri="{FF2B5EF4-FFF2-40B4-BE49-F238E27FC236}">
                <a16:creationId xmlns:a16="http://schemas.microsoft.com/office/drawing/2014/main" id="{5D550F0D-65FA-A66A-0CC9-4EACA6E30D17}"/>
              </a:ext>
            </a:extLst>
          </p:cNvPr>
          <p:cNvSpPr txBox="1"/>
          <p:nvPr/>
        </p:nvSpPr>
        <p:spPr>
          <a:xfrm>
            <a:off x="157037" y="5765536"/>
            <a:ext cx="5233415" cy="954107"/>
          </a:xfrm>
          <a:prstGeom prst="rect">
            <a:avLst/>
          </a:prstGeom>
          <a:solidFill>
            <a:schemeClr val="tx1"/>
          </a:solidFill>
        </p:spPr>
        <p:txBody>
          <a:bodyPr wrap="square">
            <a:spAutoFit/>
          </a:bodyPr>
          <a:lstStyle/>
          <a:p>
            <a:pPr marL="0" indent="0" algn="ctr">
              <a:buNone/>
            </a:pPr>
            <a:r>
              <a:rPr lang="it-IT" sz="2800" b="1" dirty="0">
                <a:solidFill>
                  <a:schemeClr val="bg1"/>
                </a:solidFill>
              </a:rPr>
              <a:t>Ma è importante sapere quando lo usano questo telefono?</a:t>
            </a:r>
          </a:p>
        </p:txBody>
      </p:sp>
    </p:spTree>
    <p:extLst>
      <p:ext uri="{BB962C8B-B14F-4D97-AF65-F5344CB8AC3E}">
        <p14:creationId xmlns:p14="http://schemas.microsoft.com/office/powerpoint/2010/main" val="37404468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AB7EC7DB-286E-D97A-4768-996255F07269}"/>
              </a:ext>
            </a:extLst>
          </p:cNvPr>
          <p:cNvSpPr>
            <a:spLocks noGrp="1"/>
          </p:cNvSpPr>
          <p:nvPr>
            <p:ph idx="1"/>
          </p:nvPr>
        </p:nvSpPr>
        <p:spPr>
          <a:xfrm>
            <a:off x="215152" y="1888435"/>
            <a:ext cx="11779623" cy="4969565"/>
          </a:xfrm>
        </p:spPr>
        <p:txBody>
          <a:bodyPr>
            <a:normAutofit lnSpcReduction="10000"/>
          </a:bodyPr>
          <a:lstStyle/>
          <a:p>
            <a:r>
              <a:rPr lang="it-IT" sz="3200" dirty="0">
                <a:latin typeface="+mj-lt"/>
              </a:rPr>
              <a:t>I sistemi neurali associati ai </a:t>
            </a:r>
            <a:r>
              <a:rPr lang="it-IT" sz="3200" i="1" dirty="0">
                <a:latin typeface="+mj-lt"/>
              </a:rPr>
              <a:t>comportamenti legati all'uso dei social media (ricompensa sociale, regolazione delle emozioni e </a:t>
            </a:r>
            <a:r>
              <a:rPr lang="it-IT" sz="3200" i="1" dirty="0" err="1">
                <a:latin typeface="+mj-lt"/>
              </a:rPr>
              <a:t>mentalizzazione</a:t>
            </a:r>
            <a:r>
              <a:rPr lang="it-IT" sz="3200" i="1" dirty="0">
                <a:latin typeface="+mj-lt"/>
              </a:rPr>
              <a:t>) </a:t>
            </a:r>
            <a:r>
              <a:rPr lang="it-IT" sz="3200" dirty="0">
                <a:latin typeface="+mj-lt"/>
              </a:rPr>
              <a:t>subiscono cambiamenti significativi durante l'adolescenza </a:t>
            </a:r>
          </a:p>
          <a:p>
            <a:pPr lvl="1"/>
            <a:r>
              <a:rPr lang="it-IT" sz="2800" i="1" dirty="0">
                <a:latin typeface="+mj-lt"/>
              </a:rPr>
              <a:t>aumento delle connessioni della sostanza bianca </a:t>
            </a:r>
            <a:r>
              <a:rPr lang="it-IT" sz="2800" dirty="0">
                <a:latin typeface="+mj-lt"/>
              </a:rPr>
              <a:t>e </a:t>
            </a:r>
          </a:p>
          <a:p>
            <a:pPr lvl="1"/>
            <a:r>
              <a:rPr lang="it-IT" sz="2800" i="1" kern="100" dirty="0">
                <a:latin typeface="+mj-lt"/>
                <a:ea typeface="Calibri" panose="020F0502020204030204" pitchFamily="34" charset="0"/>
                <a:cs typeface="Times New Roman" panose="02020603050405020304" pitchFamily="18" charset="0"/>
              </a:rPr>
              <a:t>potatura sinaptica con diminuzione della densità sinaptica</a:t>
            </a:r>
            <a:endParaRPr lang="it-IT" sz="2000" kern="100" dirty="0">
              <a:latin typeface="+mj-lt"/>
              <a:ea typeface="Calibri" panose="020F0502020204030204" pitchFamily="34" charset="0"/>
              <a:cs typeface="Times New Roman" panose="02020603050405020304" pitchFamily="18" charset="0"/>
            </a:endParaRPr>
          </a:p>
          <a:p>
            <a:r>
              <a:rPr lang="it-IT" sz="3200" dirty="0">
                <a:latin typeface="+mj-lt"/>
              </a:rPr>
              <a:t>Questi sistemi neurali possono contribuire alla sensibilità al rifiuto online, all'accettazione, all'influenza dei pari e alle interazioni cariche di emozioni negli ambienti mediatici</a:t>
            </a:r>
          </a:p>
          <a:p>
            <a:r>
              <a:rPr lang="it-IT" sz="3200" dirty="0">
                <a:latin typeface="+mj-lt"/>
              </a:rPr>
              <a:t>L'uso abituale dei media è associato a una </a:t>
            </a:r>
            <a:r>
              <a:rPr lang="it-IT" sz="3200" b="1" dirty="0">
                <a:latin typeface="+mj-lt"/>
              </a:rPr>
              <a:t>ridotta capacità di ritardare la gratificazione</a:t>
            </a:r>
            <a:r>
              <a:rPr lang="it-IT" sz="3200" dirty="0">
                <a:latin typeface="+mj-lt"/>
              </a:rPr>
              <a:t>, e a minori interazioni sociali offline "reali" </a:t>
            </a:r>
          </a:p>
        </p:txBody>
      </p:sp>
      <p:pic>
        <p:nvPicPr>
          <p:cNvPr id="7" name="Immagine 6">
            <a:extLst>
              <a:ext uri="{FF2B5EF4-FFF2-40B4-BE49-F238E27FC236}">
                <a16:creationId xmlns:a16="http://schemas.microsoft.com/office/drawing/2014/main" id="{85C3737E-381A-22EF-DDA0-4C047EE69917}"/>
              </a:ext>
            </a:extLst>
          </p:cNvPr>
          <p:cNvPicPr>
            <a:picLocks noChangeAspect="1"/>
          </p:cNvPicPr>
          <p:nvPr/>
        </p:nvPicPr>
        <p:blipFill rotWithShape="1">
          <a:blip r:embed="rId2"/>
          <a:srcRect t="-1" r="32362" b="75537"/>
          <a:stretch/>
        </p:blipFill>
        <p:spPr>
          <a:xfrm>
            <a:off x="2530616" y="901429"/>
            <a:ext cx="2556725" cy="487147"/>
          </a:xfrm>
          <a:prstGeom prst="rect">
            <a:avLst/>
          </a:prstGeom>
        </p:spPr>
      </p:pic>
      <p:pic>
        <p:nvPicPr>
          <p:cNvPr id="8" name="Immagine 7">
            <a:extLst>
              <a:ext uri="{FF2B5EF4-FFF2-40B4-BE49-F238E27FC236}">
                <a16:creationId xmlns:a16="http://schemas.microsoft.com/office/drawing/2014/main" id="{47F4ACE1-1CBD-3088-3664-A796922797BC}"/>
              </a:ext>
            </a:extLst>
          </p:cNvPr>
          <p:cNvPicPr>
            <a:picLocks noChangeAspect="1"/>
          </p:cNvPicPr>
          <p:nvPr/>
        </p:nvPicPr>
        <p:blipFill rotWithShape="1">
          <a:blip r:embed="rId2"/>
          <a:srcRect t="46914"/>
          <a:stretch/>
        </p:blipFill>
        <p:spPr>
          <a:xfrm>
            <a:off x="0" y="0"/>
            <a:ext cx="5448300" cy="1523665"/>
          </a:xfrm>
          <a:prstGeom prst="rect">
            <a:avLst/>
          </a:prstGeom>
        </p:spPr>
      </p:pic>
      <p:pic>
        <p:nvPicPr>
          <p:cNvPr id="3" name="Immagine 2" descr="Immagine che contiene diagramma&#10;&#10;Descrizione generata automaticamente">
            <a:extLst>
              <a:ext uri="{FF2B5EF4-FFF2-40B4-BE49-F238E27FC236}">
                <a16:creationId xmlns:a16="http://schemas.microsoft.com/office/drawing/2014/main" id="{F76F4112-FDD1-FC40-A637-4EB4D4AA1BFC}"/>
              </a:ext>
            </a:extLst>
          </p:cNvPr>
          <p:cNvPicPr>
            <a:picLocks noChangeAspect="1"/>
          </p:cNvPicPr>
          <p:nvPr/>
        </p:nvPicPr>
        <p:blipFill rotWithShape="1">
          <a:blip r:embed="rId3"/>
          <a:srcRect t="27881"/>
          <a:stretch/>
        </p:blipFill>
        <p:spPr>
          <a:xfrm>
            <a:off x="7321908" y="9712"/>
            <a:ext cx="3312000" cy="1878723"/>
          </a:xfrm>
          <a:prstGeom prst="rect">
            <a:avLst/>
          </a:prstGeom>
        </p:spPr>
      </p:pic>
    </p:spTree>
    <p:extLst>
      <p:ext uri="{BB962C8B-B14F-4D97-AF65-F5344CB8AC3E}">
        <p14:creationId xmlns:p14="http://schemas.microsoft.com/office/powerpoint/2010/main" val="362342701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CB0060DF-DB77-1AEC-ED98-2798EAEB57EC}"/>
              </a:ext>
            </a:extLst>
          </p:cNvPr>
          <p:cNvSpPr>
            <a:spLocks noGrp="1"/>
          </p:cNvSpPr>
          <p:nvPr>
            <p:ph idx="1"/>
          </p:nvPr>
        </p:nvSpPr>
        <p:spPr>
          <a:xfrm>
            <a:off x="152562" y="103909"/>
            <a:ext cx="4914289" cy="6616205"/>
          </a:xfrm>
        </p:spPr>
        <p:txBody>
          <a:bodyPr>
            <a:normAutofit fontScale="92500" lnSpcReduction="10000"/>
          </a:bodyPr>
          <a:lstStyle/>
          <a:p>
            <a:r>
              <a:rPr lang="it-IT" sz="2400" dirty="0">
                <a:latin typeface="+mj-lt"/>
              </a:rPr>
              <a:t>Il comportamento motivante e la ricerca di ricompense è mediato dalla produzione di </a:t>
            </a:r>
            <a:r>
              <a:rPr lang="it-IT" sz="2400" b="1" dirty="0">
                <a:latin typeface="+mj-lt"/>
              </a:rPr>
              <a:t>dopamina</a:t>
            </a:r>
            <a:r>
              <a:rPr lang="it-IT" sz="2400" dirty="0">
                <a:latin typeface="+mj-lt"/>
              </a:rPr>
              <a:t> che viene rilasciata quando proviamo piacere per un cibo, quando facciamo sesso, dopo l'esercizio fisico e, soprattutto, </a:t>
            </a:r>
            <a:r>
              <a:rPr lang="it-IT" sz="2400" b="1" dirty="0">
                <a:latin typeface="+mj-lt"/>
              </a:rPr>
              <a:t>quando abbiamo interazioni sociali di successo</a:t>
            </a:r>
            <a:r>
              <a:rPr lang="it-IT" sz="2400" dirty="0">
                <a:latin typeface="+mj-lt"/>
              </a:rPr>
              <a:t>. 
Tre principali "vie" della dopamina - le vie </a:t>
            </a:r>
            <a:r>
              <a:rPr lang="it-IT" sz="2400" dirty="0" err="1">
                <a:latin typeface="+mj-lt"/>
              </a:rPr>
              <a:t>mesocorticali</a:t>
            </a:r>
            <a:r>
              <a:rPr lang="it-IT" sz="2400" dirty="0">
                <a:latin typeface="+mj-lt"/>
              </a:rPr>
              <a:t>, </a:t>
            </a:r>
            <a:r>
              <a:rPr lang="it-IT" sz="2400" dirty="0" err="1">
                <a:latin typeface="+mj-lt"/>
              </a:rPr>
              <a:t>mesolimbiche</a:t>
            </a:r>
            <a:r>
              <a:rPr lang="it-IT" sz="2400" dirty="0">
                <a:latin typeface="+mj-lt"/>
              </a:rPr>
              <a:t> e </a:t>
            </a:r>
            <a:r>
              <a:rPr lang="it-IT" sz="2400" dirty="0" err="1">
                <a:latin typeface="+mj-lt"/>
              </a:rPr>
              <a:t>nigrostriatali</a:t>
            </a:r>
            <a:r>
              <a:rPr lang="it-IT" sz="2400" dirty="0">
                <a:latin typeface="+mj-lt"/>
              </a:rPr>
              <a:t> - sono considerate le nostre "</a:t>
            </a:r>
            <a:r>
              <a:rPr lang="it-IT" sz="2400" b="1" dirty="0">
                <a:latin typeface="+mj-lt"/>
              </a:rPr>
              <a:t>vie di ricompensa</a:t>
            </a:r>
            <a:r>
              <a:rPr lang="it-IT" sz="2400" dirty="0">
                <a:latin typeface="+mj-lt"/>
              </a:rPr>
              <a:t>" e hanno dimostrato di essere disfunzionali nella maggior parte dei casi di dipendenza</a:t>
            </a:r>
          </a:p>
          <a:p>
            <a:r>
              <a:rPr lang="it-IT" sz="2400" b="1" dirty="0">
                <a:latin typeface="+mj-lt"/>
              </a:rPr>
              <a:t>In un contesto evolutivo, la dopamina ci premia per i comportamenti benefici e ci motiva a ripeterli</a:t>
            </a:r>
          </a:p>
          <a:p>
            <a:r>
              <a:rPr lang="it-IT" sz="2400" b="1" dirty="0">
                <a:solidFill>
                  <a:srgbClr val="FF0000"/>
                </a:solidFill>
                <a:uFill>
                  <a:solidFill>
                    <a:srgbClr val="FF0000"/>
                  </a:solidFill>
                </a:uFill>
                <a:latin typeface="+mj-lt"/>
                <a:cs typeface="Calibri"/>
              </a:rPr>
              <a:t>Ogni volta che</a:t>
            </a:r>
            <a:r>
              <a:rPr lang="it-IT" sz="2400" b="1" spc="265" dirty="0">
                <a:solidFill>
                  <a:srgbClr val="FF0000"/>
                </a:solidFill>
                <a:uFill>
                  <a:solidFill>
                    <a:srgbClr val="FF0000"/>
                  </a:solidFill>
                </a:uFill>
                <a:latin typeface="+mj-lt"/>
                <a:cs typeface="Calibri"/>
              </a:rPr>
              <a:t> lo smartphone </a:t>
            </a:r>
            <a:r>
              <a:rPr lang="it-IT" sz="2400" b="1" dirty="0">
                <a:solidFill>
                  <a:srgbClr val="FF0000"/>
                </a:solidFill>
                <a:uFill>
                  <a:solidFill>
                    <a:srgbClr val="FF0000"/>
                  </a:solidFill>
                </a:uFill>
                <a:latin typeface="+mj-lt"/>
                <a:cs typeface="Calibri"/>
              </a:rPr>
              <a:t>suona,</a:t>
            </a:r>
            <a:r>
              <a:rPr lang="it-IT" sz="2400" b="1" spc="26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e</a:t>
            </a:r>
            <a:r>
              <a:rPr lang="it-IT" sz="2400" b="1" spc="270" dirty="0">
                <a:solidFill>
                  <a:srgbClr val="FF0000"/>
                </a:solidFill>
                <a:uFill>
                  <a:solidFill>
                    <a:srgbClr val="FF0000"/>
                  </a:solidFill>
                </a:uFill>
                <a:latin typeface="+mj-lt"/>
                <a:cs typeface="Calibri"/>
              </a:rPr>
              <a:t> </a:t>
            </a:r>
            <a:r>
              <a:rPr lang="it-IT" sz="2400" b="1" spc="-25" dirty="0">
                <a:solidFill>
                  <a:srgbClr val="FF0000"/>
                </a:solidFill>
                <a:uFill>
                  <a:solidFill>
                    <a:srgbClr val="FF0000"/>
                  </a:solidFill>
                </a:uFill>
                <a:latin typeface="+mj-lt"/>
                <a:cs typeface="Calibri"/>
              </a:rPr>
              <a:t>si</a:t>
            </a:r>
            <a:r>
              <a:rPr lang="it-IT" sz="2400" b="1" spc="-25" dirty="0">
                <a:solidFill>
                  <a:srgbClr val="FF0000"/>
                </a:solidFill>
                <a:latin typeface="+mj-lt"/>
                <a:cs typeface="Calibri"/>
              </a:rPr>
              <a:t> </a:t>
            </a:r>
            <a:r>
              <a:rPr lang="it-IT" sz="2400" b="1" dirty="0">
                <a:solidFill>
                  <a:srgbClr val="FF0000"/>
                </a:solidFill>
                <a:uFill>
                  <a:solidFill>
                    <a:srgbClr val="FF0000"/>
                  </a:solidFill>
                </a:uFill>
                <a:latin typeface="+mj-lt"/>
                <a:cs typeface="Calibri"/>
              </a:rPr>
              <a:t>controlla </a:t>
            </a:r>
            <a:r>
              <a:rPr lang="it-IT" sz="2400" b="1" spc="-2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per</a:t>
            </a:r>
            <a:r>
              <a:rPr lang="it-IT" sz="2400" b="1" spc="-2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vedere</a:t>
            </a:r>
            <a:r>
              <a:rPr lang="it-IT" sz="2400" b="1" spc="-1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un</a:t>
            </a:r>
            <a:r>
              <a:rPr lang="it-IT" sz="2400" b="1" spc="-25"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testo,</a:t>
            </a:r>
            <a:r>
              <a:rPr lang="it-IT" sz="2400" b="1" spc="-15"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un</a:t>
            </a:r>
            <a:r>
              <a:rPr lang="it-IT" sz="2400" b="1" spc="-2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like </a:t>
            </a:r>
            <a:r>
              <a:rPr lang="it-IT" sz="2400" b="1" spc="-50" dirty="0">
                <a:solidFill>
                  <a:srgbClr val="FF0000"/>
                </a:solidFill>
                <a:uFill>
                  <a:solidFill>
                    <a:srgbClr val="FF0000"/>
                  </a:solidFill>
                </a:uFill>
                <a:latin typeface="+mj-lt"/>
                <a:cs typeface="Calibri"/>
              </a:rPr>
              <a:t>o</a:t>
            </a:r>
            <a:r>
              <a:rPr lang="it-IT" sz="2400" b="1" spc="-50" dirty="0">
                <a:solidFill>
                  <a:srgbClr val="FF0000"/>
                </a:solidFill>
                <a:latin typeface="+mj-lt"/>
                <a:cs typeface="Calibri"/>
              </a:rPr>
              <a:t> </a:t>
            </a:r>
            <a:r>
              <a:rPr lang="it-IT" sz="2400" b="1" dirty="0">
                <a:solidFill>
                  <a:srgbClr val="FF0000"/>
                </a:solidFill>
                <a:uFill>
                  <a:solidFill>
                    <a:srgbClr val="FF0000"/>
                  </a:solidFill>
                </a:uFill>
                <a:latin typeface="+mj-lt"/>
                <a:cs typeface="Calibri"/>
              </a:rPr>
              <a:t>un</a:t>
            </a:r>
            <a:r>
              <a:rPr lang="it-IT" sz="2400" b="1" spc="9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messaggio,</a:t>
            </a:r>
            <a:r>
              <a:rPr lang="it-IT" sz="2400" b="1" spc="10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il</a:t>
            </a:r>
            <a:r>
              <a:rPr lang="it-IT" sz="2400" b="1" spc="9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tuo</a:t>
            </a:r>
            <a:r>
              <a:rPr lang="it-IT" sz="2400" b="1" spc="95"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cervello</a:t>
            </a:r>
            <a:r>
              <a:rPr lang="it-IT" sz="2400" b="1" spc="10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ti</a:t>
            </a:r>
            <a:r>
              <a:rPr lang="it-IT" sz="2400" b="1" spc="90"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premia</a:t>
            </a:r>
            <a:r>
              <a:rPr lang="it-IT" sz="2400" b="1" spc="95" dirty="0">
                <a:solidFill>
                  <a:srgbClr val="FF0000"/>
                </a:solidFill>
                <a:uFill>
                  <a:solidFill>
                    <a:srgbClr val="FF0000"/>
                  </a:solidFill>
                </a:uFill>
                <a:latin typeface="+mj-lt"/>
                <a:cs typeface="Calibri"/>
              </a:rPr>
              <a:t> </a:t>
            </a:r>
            <a:r>
              <a:rPr lang="it-IT" sz="2400" b="1" spc="-25" dirty="0">
                <a:solidFill>
                  <a:srgbClr val="FF0000"/>
                </a:solidFill>
                <a:uFill>
                  <a:solidFill>
                    <a:srgbClr val="FF0000"/>
                  </a:solidFill>
                </a:uFill>
                <a:latin typeface="+mj-lt"/>
                <a:cs typeface="Calibri"/>
              </a:rPr>
              <a:t>con</a:t>
            </a:r>
            <a:r>
              <a:rPr lang="it-IT" sz="2400" b="1" spc="-25" dirty="0">
                <a:solidFill>
                  <a:srgbClr val="FF0000"/>
                </a:solidFill>
                <a:latin typeface="+mj-lt"/>
                <a:cs typeface="Calibri"/>
              </a:rPr>
              <a:t> </a:t>
            </a:r>
            <a:r>
              <a:rPr lang="it-IT" sz="2400" b="1" dirty="0">
                <a:solidFill>
                  <a:srgbClr val="FF0000"/>
                </a:solidFill>
                <a:uFill>
                  <a:solidFill>
                    <a:srgbClr val="FF0000"/>
                  </a:solidFill>
                </a:uFill>
                <a:latin typeface="+mj-lt"/>
                <a:cs typeface="Calibri"/>
              </a:rPr>
              <a:t>una</a:t>
            </a:r>
            <a:r>
              <a:rPr lang="it-IT" sz="2400" b="1" spc="-35"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dose</a:t>
            </a:r>
            <a:r>
              <a:rPr lang="it-IT" sz="2400" b="1" spc="-25" dirty="0">
                <a:solidFill>
                  <a:srgbClr val="FF0000"/>
                </a:solidFill>
                <a:uFill>
                  <a:solidFill>
                    <a:srgbClr val="FF0000"/>
                  </a:solidFill>
                </a:uFill>
                <a:latin typeface="+mj-lt"/>
                <a:cs typeface="Calibri"/>
              </a:rPr>
              <a:t> </a:t>
            </a:r>
            <a:r>
              <a:rPr lang="it-IT" sz="2400" b="1" dirty="0">
                <a:solidFill>
                  <a:srgbClr val="FF0000"/>
                </a:solidFill>
                <a:uFill>
                  <a:solidFill>
                    <a:srgbClr val="FF0000"/>
                  </a:solidFill>
                </a:uFill>
                <a:latin typeface="+mj-lt"/>
                <a:cs typeface="Calibri"/>
              </a:rPr>
              <a:t>di</a:t>
            </a:r>
            <a:r>
              <a:rPr lang="it-IT" sz="2400" b="1" spc="-35" dirty="0">
                <a:solidFill>
                  <a:srgbClr val="FF0000"/>
                </a:solidFill>
                <a:uFill>
                  <a:solidFill>
                    <a:srgbClr val="FF0000"/>
                  </a:solidFill>
                </a:uFill>
                <a:latin typeface="+mj-lt"/>
                <a:cs typeface="Calibri"/>
              </a:rPr>
              <a:t> </a:t>
            </a:r>
            <a:r>
              <a:rPr lang="it-IT" sz="2400" b="1" spc="-10" dirty="0">
                <a:solidFill>
                  <a:srgbClr val="FF0000"/>
                </a:solidFill>
                <a:uFill>
                  <a:solidFill>
                    <a:srgbClr val="FF0000"/>
                  </a:solidFill>
                </a:uFill>
                <a:latin typeface="+mj-lt"/>
                <a:cs typeface="Calibri"/>
              </a:rPr>
              <a:t>dopamina</a:t>
            </a:r>
            <a:endParaRPr lang="it-IT" sz="2400" b="0" i="0" dirty="0">
              <a:effectLst/>
              <a:latin typeface="+mj-lt"/>
            </a:endParaRPr>
          </a:p>
        </p:txBody>
      </p:sp>
      <p:pic>
        <p:nvPicPr>
          <p:cNvPr id="4098" name="Picture 2" descr="Immagine che contiene diagramma&#10;&#10;Descrizione generata automaticamente">
            <a:extLst>
              <a:ext uri="{FF2B5EF4-FFF2-40B4-BE49-F238E27FC236}">
                <a16:creationId xmlns:a16="http://schemas.microsoft.com/office/drawing/2014/main" id="{B54F3C32-05EE-6BA6-71C5-0AB5A81C06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53438" y="3141232"/>
            <a:ext cx="5763143" cy="3472293"/>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5">
            <a:extLst>
              <a:ext uri="{FF2B5EF4-FFF2-40B4-BE49-F238E27FC236}">
                <a16:creationId xmlns:a16="http://schemas.microsoft.com/office/drawing/2014/main" id="{EC70CA38-E1BE-BD25-2E80-AAB46E972967}"/>
              </a:ext>
            </a:extLst>
          </p:cNvPr>
          <p:cNvPicPr>
            <a:picLocks noChangeAspect="1"/>
          </p:cNvPicPr>
          <p:nvPr/>
        </p:nvPicPr>
        <p:blipFill>
          <a:blip r:embed="rId3" cstate="print"/>
          <a:stretch>
            <a:fillRect/>
          </a:stretch>
        </p:blipFill>
        <p:spPr>
          <a:xfrm>
            <a:off x="7000442" y="0"/>
            <a:ext cx="3918570" cy="3019897"/>
          </a:xfrm>
          <a:prstGeom prst="rect">
            <a:avLst/>
          </a:prstGeom>
        </p:spPr>
      </p:pic>
    </p:spTree>
    <p:extLst>
      <p:ext uri="{BB962C8B-B14F-4D97-AF65-F5344CB8AC3E}">
        <p14:creationId xmlns:p14="http://schemas.microsoft.com/office/powerpoint/2010/main" val="190593956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C0B928-4EC2-44C9-A125-6632D765FE9E}"/>
              </a:ext>
            </a:extLst>
          </p:cNvPr>
          <p:cNvPicPr>
            <a:picLocks noChangeAspect="1"/>
          </p:cNvPicPr>
          <p:nvPr/>
        </p:nvPicPr>
        <p:blipFill rotWithShape="1">
          <a:blip r:embed="rId2"/>
          <a:srcRect t="11581"/>
          <a:stretch/>
        </p:blipFill>
        <p:spPr>
          <a:xfrm>
            <a:off x="6095998" y="1076468"/>
            <a:ext cx="6049432" cy="3000908"/>
          </a:xfrm>
          <a:prstGeom prst="rect">
            <a:avLst/>
          </a:prstGeom>
          <a:ln>
            <a:solidFill>
              <a:schemeClr val="tx1"/>
            </a:solidFill>
          </a:ln>
        </p:spPr>
      </p:pic>
      <p:sp>
        <p:nvSpPr>
          <p:cNvPr id="8" name="Titolo 1">
            <a:extLst>
              <a:ext uri="{FF2B5EF4-FFF2-40B4-BE49-F238E27FC236}">
                <a16:creationId xmlns:a16="http://schemas.microsoft.com/office/drawing/2014/main" id="{8B850085-B70E-403D-B20B-750764003F04}"/>
              </a:ext>
            </a:extLst>
          </p:cNvPr>
          <p:cNvSpPr txBox="1">
            <a:spLocks/>
          </p:cNvSpPr>
          <p:nvPr/>
        </p:nvSpPr>
        <p:spPr>
          <a:xfrm>
            <a:off x="-24680" y="-18966"/>
            <a:ext cx="12192000" cy="695326"/>
          </a:xfrm>
          <a:prstGeom prst="rect">
            <a:avLst/>
          </a:prstGeom>
          <a:solidFill>
            <a:srgbClr val="00B0F0"/>
          </a:solid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Light" panose="020F0302020204030204"/>
                <a:ea typeface="+mj-ea"/>
                <a:cs typeface="+mj-cs"/>
              </a:rPr>
              <a:t>Insomnia as a risk factor for depression in adolescence</a:t>
            </a:r>
          </a:p>
        </p:txBody>
      </p:sp>
      <p:sp>
        <p:nvSpPr>
          <p:cNvPr id="10" name="TextBox 9">
            <a:extLst>
              <a:ext uri="{FF2B5EF4-FFF2-40B4-BE49-F238E27FC236}">
                <a16:creationId xmlns:a16="http://schemas.microsoft.com/office/drawing/2014/main" id="{FA2C63E6-C71F-49FA-AD51-B65D43D41E39}"/>
              </a:ext>
            </a:extLst>
          </p:cNvPr>
          <p:cNvSpPr txBox="1"/>
          <p:nvPr/>
        </p:nvSpPr>
        <p:spPr>
          <a:xfrm>
            <a:off x="6377841" y="676360"/>
            <a:ext cx="566630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Light" panose="020F0302020204030204"/>
                <a:ea typeface="+mn-ea"/>
                <a:cs typeface="+mn-cs"/>
              </a:rPr>
              <a:t>Disturbed sleep and depression or suicide attempts</a:t>
            </a:r>
          </a:p>
        </p:txBody>
      </p:sp>
      <p:pic>
        <p:nvPicPr>
          <p:cNvPr id="11" name="Picture 10">
            <a:extLst>
              <a:ext uri="{FF2B5EF4-FFF2-40B4-BE49-F238E27FC236}">
                <a16:creationId xmlns:a16="http://schemas.microsoft.com/office/drawing/2014/main" id="{D8743C48-F9EC-F88C-580C-A6A5B16B5D4A}"/>
              </a:ext>
            </a:extLst>
          </p:cNvPr>
          <p:cNvPicPr>
            <a:picLocks noChangeAspect="1"/>
          </p:cNvPicPr>
          <p:nvPr/>
        </p:nvPicPr>
        <p:blipFill rotWithShape="1">
          <a:blip r:embed="rId3"/>
          <a:srcRect l="7927" b="62541"/>
          <a:stretch/>
        </p:blipFill>
        <p:spPr>
          <a:xfrm>
            <a:off x="6446034" y="4198289"/>
            <a:ext cx="5721286" cy="2613520"/>
          </a:xfrm>
          <a:prstGeom prst="rect">
            <a:avLst/>
          </a:prstGeom>
          <a:ln>
            <a:solidFill>
              <a:schemeClr val="tx1"/>
            </a:solidFill>
          </a:ln>
        </p:spPr>
      </p:pic>
      <p:sp>
        <p:nvSpPr>
          <p:cNvPr id="15" name="TextBox 14">
            <a:extLst>
              <a:ext uri="{FF2B5EF4-FFF2-40B4-BE49-F238E27FC236}">
                <a16:creationId xmlns:a16="http://schemas.microsoft.com/office/drawing/2014/main" id="{269F8942-0219-2A38-B6F7-483F0A5056A6}"/>
              </a:ext>
            </a:extLst>
          </p:cNvPr>
          <p:cNvSpPr txBox="1"/>
          <p:nvPr/>
        </p:nvSpPr>
        <p:spPr>
          <a:xfrm>
            <a:off x="6446034" y="6362079"/>
            <a:ext cx="165877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panose="020F0502020204030204"/>
                <a:ea typeface="+mn-ea"/>
                <a:cs typeface="+mn-cs"/>
              </a:rPr>
              <a:t>Liu et al.. 2019</a:t>
            </a:r>
          </a:p>
        </p:txBody>
      </p:sp>
      <p:pic>
        <p:nvPicPr>
          <p:cNvPr id="4" name="Picture 3">
            <a:extLst>
              <a:ext uri="{FF2B5EF4-FFF2-40B4-BE49-F238E27FC236}">
                <a16:creationId xmlns:a16="http://schemas.microsoft.com/office/drawing/2014/main" id="{DF6C9D4F-9054-7BC5-8BE1-6FC1A1D4890B}"/>
              </a:ext>
            </a:extLst>
          </p:cNvPr>
          <p:cNvPicPr>
            <a:picLocks noChangeAspect="1" noChangeArrowheads="1"/>
          </p:cNvPicPr>
          <p:nvPr/>
        </p:nvPicPr>
        <p:blipFill>
          <a:blip r:embed="rId4" cstate="print"/>
          <a:srcRect/>
          <a:stretch>
            <a:fillRect/>
          </a:stretch>
        </p:blipFill>
        <p:spPr bwMode="auto">
          <a:xfrm>
            <a:off x="240611" y="756666"/>
            <a:ext cx="4558341" cy="3000908"/>
          </a:xfrm>
          <a:prstGeom prst="rect">
            <a:avLst/>
          </a:prstGeom>
          <a:noFill/>
          <a:ln w="9525">
            <a:solidFill>
              <a:schemeClr val="tx1">
                <a:lumMod val="95000"/>
                <a:lumOff val="5000"/>
              </a:schemeClr>
            </a:solidFill>
            <a:miter lim="800000"/>
            <a:headEnd/>
            <a:tailEnd/>
          </a:ln>
          <a:effectLst/>
        </p:spPr>
      </p:pic>
      <p:pic>
        <p:nvPicPr>
          <p:cNvPr id="5" name="Immagine 4">
            <a:extLst>
              <a:ext uri="{FF2B5EF4-FFF2-40B4-BE49-F238E27FC236}">
                <a16:creationId xmlns:a16="http://schemas.microsoft.com/office/drawing/2014/main" id="{B352828B-B179-B0DA-3553-89ED48E7D607}"/>
              </a:ext>
            </a:extLst>
          </p:cNvPr>
          <p:cNvPicPr>
            <a:picLocks noChangeAspect="1"/>
          </p:cNvPicPr>
          <p:nvPr/>
        </p:nvPicPr>
        <p:blipFill rotWithShape="1">
          <a:blip r:embed="rId5"/>
          <a:srcRect t="45128" r="1792"/>
          <a:stretch/>
        </p:blipFill>
        <p:spPr>
          <a:xfrm>
            <a:off x="249841" y="3837880"/>
            <a:ext cx="2304000" cy="1185888"/>
          </a:xfrm>
          <a:prstGeom prst="rect">
            <a:avLst/>
          </a:prstGeom>
          <a:ln>
            <a:solidFill>
              <a:schemeClr val="tx1"/>
            </a:solidFill>
          </a:ln>
        </p:spPr>
      </p:pic>
      <p:pic>
        <p:nvPicPr>
          <p:cNvPr id="6" name="Immagine 5">
            <a:extLst>
              <a:ext uri="{FF2B5EF4-FFF2-40B4-BE49-F238E27FC236}">
                <a16:creationId xmlns:a16="http://schemas.microsoft.com/office/drawing/2014/main" id="{B9CFD874-52F4-A9C1-1E65-D61D2A44ED75}"/>
              </a:ext>
            </a:extLst>
          </p:cNvPr>
          <p:cNvPicPr>
            <a:picLocks noChangeAspect="1"/>
          </p:cNvPicPr>
          <p:nvPr/>
        </p:nvPicPr>
        <p:blipFill rotWithShape="1">
          <a:blip r:embed="rId5"/>
          <a:srcRect l="-1079" t="116" r="39630" b="62790"/>
          <a:stretch/>
        </p:blipFill>
        <p:spPr>
          <a:xfrm>
            <a:off x="2633491" y="3823347"/>
            <a:ext cx="2124000" cy="1181153"/>
          </a:xfrm>
          <a:prstGeom prst="rect">
            <a:avLst/>
          </a:prstGeom>
        </p:spPr>
      </p:pic>
      <p:sp>
        <p:nvSpPr>
          <p:cNvPr id="9" name="Rettangolo 8">
            <a:extLst>
              <a:ext uri="{FF2B5EF4-FFF2-40B4-BE49-F238E27FC236}">
                <a16:creationId xmlns:a16="http://schemas.microsoft.com/office/drawing/2014/main" id="{750A5936-FCCC-C85D-D17C-6FDF453BFA1F}"/>
              </a:ext>
            </a:extLst>
          </p:cNvPr>
          <p:cNvSpPr/>
          <p:nvPr/>
        </p:nvSpPr>
        <p:spPr>
          <a:xfrm>
            <a:off x="71713" y="5103885"/>
            <a:ext cx="4896136" cy="16158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700">
                <a:solidFill>
                  <a:srgbClr val="333333"/>
                </a:solidFill>
                <a:latin typeface="Georgia"/>
                <a:ea typeface="Georgia"/>
                <a:cs typeface="Georgia"/>
                <a:sym typeface="Georgia"/>
              </a:defRPr>
            </a:pP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“The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number</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of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adolescents</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suffering</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from major depressive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episodes</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made a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particularly</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large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jump</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after 2011 ...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suggesting</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that</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the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growing</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dependence</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on social media by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this</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age group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could</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exacerbate</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the </a:t>
            </a:r>
            <a:r>
              <a:rPr kumimoji="0" lang="it-IT" sz="1700" b="0" i="0" u="none" strike="noStrike" kern="1200" cap="none" spc="0" normalizeH="0" baseline="0" noProof="0" dirty="0" err="1">
                <a:ln>
                  <a:noFill/>
                </a:ln>
                <a:solidFill>
                  <a:srgbClr val="009193"/>
                </a:solidFill>
                <a:effectLst/>
                <a:uLnTx/>
                <a:uFillTx/>
                <a:latin typeface="Calibri Light" panose="020F0302020204030204"/>
                <a:ea typeface="Arial"/>
                <a:cs typeface="Arial"/>
                <a:sym typeface="Arial"/>
              </a:rPr>
              <a:t>problem</a:t>
            </a:r>
            <a:r>
              <a:rPr kumimoji="0" lang="it-IT" sz="1700" b="0" i="0" u="none" strike="noStrike" kern="1200" cap="none" spc="0" normalizeH="0" baseline="0" noProof="0" dirty="0">
                <a:ln>
                  <a:noFill/>
                </a:ln>
                <a:solidFill>
                  <a:srgbClr val="009193"/>
                </a:solidFill>
                <a:effectLst/>
                <a:uLnTx/>
                <a:uFillTx/>
                <a:latin typeface="Calibri Light" panose="020F0302020204030204"/>
                <a:ea typeface="Arial"/>
                <a:cs typeface="Arial"/>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sz="2000">
                <a:solidFill>
                  <a:srgbClr val="009193"/>
                </a:solidFill>
                <a:latin typeface="Arial"/>
                <a:ea typeface="Arial"/>
                <a:cs typeface="Arial"/>
                <a:sym typeface="Arial"/>
              </a:defRPr>
            </a:pPr>
            <a:r>
              <a:rPr kumimoji="0" lang="it-IT" sz="1400" b="0" i="0" u="none" strike="noStrike" kern="1200" cap="none" spc="0" normalizeH="0" baseline="0" noProof="0" dirty="0">
                <a:ln>
                  <a:noFill/>
                </a:ln>
                <a:solidFill>
                  <a:srgbClr val="5E5E5E"/>
                </a:solidFill>
                <a:effectLst/>
                <a:uLnTx/>
                <a:uFillTx/>
                <a:latin typeface="Calibri Light" panose="020F0302020204030204"/>
                <a:cs typeface="Arial"/>
                <a:sym typeface="Arial"/>
              </a:rPr>
              <a:t>Patti </a:t>
            </a:r>
            <a:r>
              <a:rPr kumimoji="0" lang="it-IT" sz="1400" b="0" i="0" u="none" strike="noStrike" kern="1200" cap="none" spc="0" normalizeH="0" baseline="0" noProof="0" dirty="0" err="1">
                <a:ln>
                  <a:noFill/>
                </a:ln>
                <a:solidFill>
                  <a:srgbClr val="5E5E5E"/>
                </a:solidFill>
                <a:effectLst/>
                <a:uLnTx/>
                <a:uFillTx/>
                <a:latin typeface="Calibri Light" panose="020F0302020204030204"/>
                <a:cs typeface="Arial"/>
                <a:sym typeface="Arial"/>
              </a:rPr>
              <a:t>Neighmond</a:t>
            </a:r>
            <a:r>
              <a:rPr kumimoji="0" lang="it-IT" sz="1400" b="0" i="0" u="none" strike="noStrike" kern="1200" cap="none" spc="0" normalizeH="0" baseline="0" noProof="0" dirty="0">
                <a:ln>
                  <a:noFill/>
                </a:ln>
                <a:solidFill>
                  <a:srgbClr val="5E5E5E"/>
                </a:solidFill>
                <a:effectLst/>
                <a:uLnTx/>
                <a:uFillTx/>
                <a:latin typeface="Calibri Light" panose="020F0302020204030204"/>
                <a:cs typeface="Arial"/>
                <a:sym typeface="Arial"/>
              </a:rPr>
              <a:t>, NPR (Feb. 13, 2017)</a:t>
            </a:r>
          </a:p>
        </p:txBody>
      </p:sp>
    </p:spTree>
    <p:extLst>
      <p:ext uri="{BB962C8B-B14F-4D97-AF65-F5344CB8AC3E}">
        <p14:creationId xmlns:p14="http://schemas.microsoft.com/office/powerpoint/2010/main" val="329456826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10">
            <a:extLst>
              <a:ext uri="{FF2B5EF4-FFF2-40B4-BE49-F238E27FC236}">
                <a16:creationId xmlns:a16="http://schemas.microsoft.com/office/drawing/2014/main" id="{9E997392-715D-174F-BC8F-E375D3D92235}"/>
              </a:ext>
            </a:extLst>
          </p:cNvPr>
          <p:cNvSpPr>
            <a:spLocks noGrp="1"/>
          </p:cNvSpPr>
          <p:nvPr>
            <p:ph sz="half" idx="1"/>
          </p:nvPr>
        </p:nvSpPr>
        <p:spPr>
          <a:xfrm>
            <a:off x="6129057" y="1501404"/>
            <a:ext cx="5826182" cy="5348980"/>
          </a:xfrm>
        </p:spPr>
        <p:txBody>
          <a:bodyPr>
            <a:normAutofit fontScale="92500" lnSpcReduction="20000"/>
          </a:bodyPr>
          <a:lstStyle/>
          <a:p>
            <a:pPr marL="0" indent="0">
              <a:buNone/>
            </a:pPr>
            <a:r>
              <a:rPr lang="it-IT" sz="3000" b="1" dirty="0"/>
              <a:t>FUNZIONI CEREBRALI</a:t>
            </a:r>
            <a:endParaRPr lang="it-IT" sz="3000" dirty="0"/>
          </a:p>
          <a:p>
            <a:r>
              <a:rPr lang="it-IT" b="1" dirty="0">
                <a:solidFill>
                  <a:srgbClr val="FF9900"/>
                </a:solidFill>
              </a:rPr>
              <a:t>Memoria</a:t>
            </a:r>
          </a:p>
          <a:p>
            <a:pPr lvl="1"/>
            <a:r>
              <a:rPr lang="it-IT" dirty="0"/>
              <a:t>Il sonno, in particolare SWS, SWA e fusi del sonno, possono influenzare positivamente la riorganizzazione della memoria sin dalla tenera età</a:t>
            </a:r>
          </a:p>
          <a:p>
            <a:r>
              <a:rPr lang="it-IT" b="1" dirty="0">
                <a:solidFill>
                  <a:srgbClr val="0070C0"/>
                </a:solidFill>
              </a:rPr>
              <a:t>Attenzione</a:t>
            </a:r>
          </a:p>
          <a:p>
            <a:pPr lvl="1"/>
            <a:r>
              <a:rPr lang="it-IT" dirty="0"/>
              <a:t>Nei bambini sonno irregolare e ridotta durata del sonno associati a problemi di attenzione</a:t>
            </a:r>
          </a:p>
          <a:p>
            <a:r>
              <a:rPr lang="it-IT" b="1" dirty="0">
                <a:solidFill>
                  <a:srgbClr val="00B050"/>
                </a:solidFill>
              </a:rPr>
              <a:t>Rischio,</a:t>
            </a:r>
            <a:r>
              <a:rPr lang="it-IT" b="1" dirty="0">
                <a:solidFill>
                  <a:srgbClr val="FF9900"/>
                </a:solidFill>
              </a:rPr>
              <a:t> </a:t>
            </a:r>
            <a:r>
              <a:rPr lang="it-IT" b="1" dirty="0">
                <a:solidFill>
                  <a:srgbClr val="00B050"/>
                </a:solidFill>
              </a:rPr>
              <a:t>impulsività</a:t>
            </a:r>
          </a:p>
          <a:p>
            <a:pPr lvl="1"/>
            <a:r>
              <a:rPr lang="it-IT" dirty="0"/>
              <a:t>Sonno inadeguato determina una alterazione nelle </a:t>
            </a:r>
            <a:r>
              <a:rPr lang="it-IT" dirty="0" err="1"/>
              <a:t>PFCdm</a:t>
            </a:r>
            <a:r>
              <a:rPr lang="it-IT" dirty="0"/>
              <a:t> e </a:t>
            </a:r>
            <a:r>
              <a:rPr lang="it-IT" dirty="0" err="1"/>
              <a:t>PFCdl</a:t>
            </a:r>
            <a:r>
              <a:rPr lang="it-IT" dirty="0"/>
              <a:t> coinvolte nell'impulsività e nell'assunzione di rischi</a:t>
            </a:r>
          </a:p>
          <a:p>
            <a:r>
              <a:rPr lang="it-IT" b="1" dirty="0">
                <a:solidFill>
                  <a:srgbClr val="C00000"/>
                </a:solidFill>
              </a:rPr>
              <a:t>Emozione</a:t>
            </a:r>
          </a:p>
          <a:p>
            <a:pPr lvl="1"/>
            <a:r>
              <a:rPr lang="it-IT" dirty="0"/>
              <a:t>La riduzione del sonno può influenzare le emozioni, tramite un’alterazione nella corteccia cingolata anteriore dorsale.</a:t>
            </a:r>
          </a:p>
        </p:txBody>
      </p:sp>
      <p:sp>
        <p:nvSpPr>
          <p:cNvPr id="12" name="Segnaposto contenuto 11">
            <a:extLst>
              <a:ext uri="{FF2B5EF4-FFF2-40B4-BE49-F238E27FC236}">
                <a16:creationId xmlns:a16="http://schemas.microsoft.com/office/drawing/2014/main" id="{376B89B4-CCF6-374D-AEAC-85D380A6F919}"/>
              </a:ext>
            </a:extLst>
          </p:cNvPr>
          <p:cNvSpPr>
            <a:spLocks noGrp="1"/>
          </p:cNvSpPr>
          <p:nvPr>
            <p:ph sz="half" idx="2"/>
          </p:nvPr>
        </p:nvSpPr>
        <p:spPr>
          <a:xfrm>
            <a:off x="150159" y="1501404"/>
            <a:ext cx="5657809" cy="5348980"/>
          </a:xfrm>
        </p:spPr>
        <p:txBody>
          <a:bodyPr>
            <a:noAutofit/>
          </a:bodyPr>
          <a:lstStyle/>
          <a:p>
            <a:pPr marL="0" indent="0">
              <a:buNone/>
            </a:pPr>
            <a:r>
              <a:rPr lang="it-IT" b="1" dirty="0"/>
              <a:t>STRUTTURE CEREBRALI</a:t>
            </a:r>
            <a:endParaRPr lang="it-IT" dirty="0"/>
          </a:p>
          <a:p>
            <a:r>
              <a:rPr lang="it-IT" sz="2200" b="1" dirty="0"/>
              <a:t>Volume globale del cervello, della sostanza grigia e bianca</a:t>
            </a:r>
          </a:p>
          <a:p>
            <a:pPr lvl="1"/>
            <a:r>
              <a:rPr lang="it-IT" sz="2000" dirty="0">
                <a:solidFill>
                  <a:srgbClr val="C00000"/>
                </a:solidFill>
              </a:rPr>
              <a:t>Disturbi del sonno persistenti associati a riduzione volume del cervello e volume di materia grigia nella </a:t>
            </a:r>
            <a:r>
              <a:rPr lang="it-IT" sz="2000" dirty="0" err="1">
                <a:solidFill>
                  <a:srgbClr val="C00000"/>
                </a:solidFill>
              </a:rPr>
              <a:t>PFCdl</a:t>
            </a:r>
            <a:r>
              <a:rPr lang="it-IT" sz="2000" dirty="0">
                <a:solidFill>
                  <a:srgbClr val="C00000"/>
                </a:solidFill>
              </a:rPr>
              <a:t>.</a:t>
            </a:r>
          </a:p>
          <a:p>
            <a:pPr lvl="1"/>
            <a:r>
              <a:rPr lang="it-IT" sz="2000" dirty="0">
                <a:solidFill>
                  <a:srgbClr val="00B050"/>
                </a:solidFill>
              </a:rPr>
              <a:t>Minor durata del sonno </a:t>
            </a:r>
            <a:r>
              <a:rPr lang="it-IT" sz="2000" dirty="0">
                <a:solidFill>
                  <a:srgbClr val="00B050"/>
                </a:solidFill>
                <a:sym typeface="Wingdings" pitchFamily="2" charset="2"/>
              </a:rPr>
              <a:t></a:t>
            </a:r>
            <a:r>
              <a:rPr lang="it-IT" sz="2000" dirty="0">
                <a:solidFill>
                  <a:srgbClr val="00B050"/>
                </a:solidFill>
              </a:rPr>
              <a:t> ridotta materia grigia nel giro ippocampale</a:t>
            </a:r>
          </a:p>
          <a:p>
            <a:pPr lvl="1"/>
            <a:r>
              <a:rPr lang="it-IT" sz="2000" dirty="0">
                <a:solidFill>
                  <a:srgbClr val="00B0F0"/>
                </a:solidFill>
              </a:rPr>
              <a:t>Adolescenti con addormentamento tardivo  nel week-end </a:t>
            </a:r>
            <a:r>
              <a:rPr lang="it-IT" sz="2000" dirty="0">
                <a:solidFill>
                  <a:srgbClr val="00B0F0"/>
                </a:solidFill>
                <a:sym typeface="Wingdings" pitchFamily="2" charset="2"/>
              </a:rPr>
              <a:t></a:t>
            </a:r>
            <a:r>
              <a:rPr lang="it-IT" sz="2000" dirty="0">
                <a:solidFill>
                  <a:srgbClr val="00B0F0"/>
                </a:solidFill>
              </a:rPr>
              <a:t> ridotta materia grigia nella PFC</a:t>
            </a:r>
          </a:p>
          <a:p>
            <a:pPr lvl="1"/>
            <a:r>
              <a:rPr lang="it-IT" sz="2000" dirty="0">
                <a:solidFill>
                  <a:schemeClr val="accent2"/>
                </a:solidFill>
              </a:rPr>
              <a:t>Adolescenti con maggiore variabilità del sonno </a:t>
            </a:r>
            <a:r>
              <a:rPr lang="it-IT" sz="2000" dirty="0">
                <a:solidFill>
                  <a:schemeClr val="accent2"/>
                </a:solidFill>
                <a:sym typeface="Wingdings" pitchFamily="2" charset="2"/>
              </a:rPr>
              <a:t> </a:t>
            </a:r>
            <a:r>
              <a:rPr lang="it-IT" sz="2000" dirty="0">
                <a:solidFill>
                  <a:schemeClr val="accent2"/>
                </a:solidFill>
              </a:rPr>
              <a:t> minore integrità della sostanza bianca</a:t>
            </a:r>
          </a:p>
          <a:p>
            <a:pPr lvl="1"/>
            <a:r>
              <a:rPr lang="it-IT" sz="2000" dirty="0"/>
              <a:t>Associazione tra attività del sonno ad onde lente e volumi di materia grigia e spessore corticale nella PFC</a:t>
            </a:r>
            <a:endParaRPr lang="it-IT" sz="1800" dirty="0"/>
          </a:p>
        </p:txBody>
      </p:sp>
      <p:pic>
        <p:nvPicPr>
          <p:cNvPr id="7" name="Immagine 6">
            <a:extLst>
              <a:ext uri="{FF2B5EF4-FFF2-40B4-BE49-F238E27FC236}">
                <a16:creationId xmlns:a16="http://schemas.microsoft.com/office/drawing/2014/main" id="{1CA4F758-1B40-1746-9FF5-080EC004660C}"/>
              </a:ext>
            </a:extLst>
          </p:cNvPr>
          <p:cNvPicPr>
            <a:picLocks noChangeAspect="1"/>
          </p:cNvPicPr>
          <p:nvPr/>
        </p:nvPicPr>
        <p:blipFill rotWithShape="1">
          <a:blip r:embed="rId2"/>
          <a:srcRect r="6348"/>
          <a:stretch/>
        </p:blipFill>
        <p:spPr>
          <a:xfrm>
            <a:off x="7004681" y="30308"/>
            <a:ext cx="4950558" cy="104736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Immagine 7">
            <a:extLst>
              <a:ext uri="{FF2B5EF4-FFF2-40B4-BE49-F238E27FC236}">
                <a16:creationId xmlns:a16="http://schemas.microsoft.com/office/drawing/2014/main" id="{A9712AF1-ADF3-4F4A-9BF3-F6930640E029}"/>
              </a:ext>
            </a:extLst>
          </p:cNvPr>
          <p:cNvPicPr>
            <a:picLocks noChangeAspect="1"/>
          </p:cNvPicPr>
          <p:nvPr/>
        </p:nvPicPr>
        <p:blipFill>
          <a:blip r:embed="rId3"/>
          <a:stretch>
            <a:fillRect/>
          </a:stretch>
        </p:blipFill>
        <p:spPr>
          <a:xfrm>
            <a:off x="8542942" y="1151741"/>
            <a:ext cx="3428633" cy="27559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2">
            <a:extLst>
              <a:ext uri="{FF2B5EF4-FFF2-40B4-BE49-F238E27FC236}">
                <a16:creationId xmlns:a16="http://schemas.microsoft.com/office/drawing/2014/main" id="{6A96613D-0641-8342-90E1-A33775492099}"/>
              </a:ext>
            </a:extLst>
          </p:cNvPr>
          <p:cNvPicPr/>
          <p:nvPr/>
        </p:nvPicPr>
        <p:blipFill rotWithShape="1">
          <a:blip r:embed="rId4" cstate="print"/>
          <a:srcRect l="14971" t="53934" r="14858" b="9040"/>
          <a:stretch/>
        </p:blipFill>
        <p:spPr>
          <a:xfrm>
            <a:off x="9224630" y="4349260"/>
            <a:ext cx="2967370" cy="1219200"/>
          </a:xfrm>
          <a:prstGeom prst="rect">
            <a:avLst/>
          </a:prstGeom>
          <a:ln>
            <a:noFill/>
          </a:ln>
        </p:spPr>
      </p:pic>
      <p:sp>
        <p:nvSpPr>
          <p:cNvPr id="2" name="CasellaDiTesto 1">
            <a:extLst>
              <a:ext uri="{FF2B5EF4-FFF2-40B4-BE49-F238E27FC236}">
                <a16:creationId xmlns:a16="http://schemas.microsoft.com/office/drawing/2014/main" id="{D26ED7EE-7CB9-954F-A0A0-3BF3EEE9268F}"/>
              </a:ext>
            </a:extLst>
          </p:cNvPr>
          <p:cNvSpPr txBox="1"/>
          <p:nvPr/>
        </p:nvSpPr>
        <p:spPr>
          <a:xfrm>
            <a:off x="74527" y="128090"/>
            <a:ext cx="6089857" cy="954107"/>
          </a:xfrm>
          <a:prstGeom prst="rect">
            <a:avLst/>
          </a:prstGeom>
          <a:solidFill>
            <a:schemeClr val="accent1"/>
          </a:solidFill>
        </p:spPr>
        <p:txBody>
          <a:bodyPr wrap="square" rtlCol="0">
            <a:spAutoFit/>
          </a:bodyPr>
          <a:lstStyle/>
          <a:p>
            <a:r>
              <a:rPr lang="en-US" sz="2800" b="1" dirty="0" err="1">
                <a:solidFill>
                  <a:schemeClr val="bg1"/>
                </a:solidFill>
                <a:latin typeface="+mj-lt"/>
              </a:rPr>
              <a:t>Deprivazione</a:t>
            </a:r>
            <a:r>
              <a:rPr lang="en-US" sz="2800" b="1" dirty="0">
                <a:solidFill>
                  <a:schemeClr val="bg1"/>
                </a:solidFill>
                <a:latin typeface="+mj-lt"/>
              </a:rPr>
              <a:t> di </a:t>
            </a:r>
            <a:r>
              <a:rPr lang="en-US" sz="2800" b="1" dirty="0" err="1">
                <a:solidFill>
                  <a:schemeClr val="bg1"/>
                </a:solidFill>
                <a:latin typeface="+mj-lt"/>
              </a:rPr>
              <a:t>sonno</a:t>
            </a:r>
            <a:r>
              <a:rPr lang="en-US" sz="2800" b="1" dirty="0">
                <a:solidFill>
                  <a:schemeClr val="bg1"/>
                </a:solidFill>
                <a:latin typeface="+mj-lt"/>
              </a:rPr>
              <a:t> in </a:t>
            </a:r>
            <a:r>
              <a:rPr lang="en-US" sz="2800" b="1" dirty="0" err="1">
                <a:solidFill>
                  <a:schemeClr val="bg1"/>
                </a:solidFill>
                <a:latin typeface="+mj-lt"/>
              </a:rPr>
              <a:t>età</a:t>
            </a:r>
            <a:r>
              <a:rPr lang="en-US" sz="2800" b="1" dirty="0">
                <a:solidFill>
                  <a:schemeClr val="bg1"/>
                </a:solidFill>
                <a:latin typeface="+mj-lt"/>
              </a:rPr>
              <a:t> </a:t>
            </a:r>
            <a:r>
              <a:rPr lang="en-US" sz="2800" b="1" dirty="0" err="1">
                <a:solidFill>
                  <a:schemeClr val="bg1"/>
                </a:solidFill>
                <a:latin typeface="+mj-lt"/>
              </a:rPr>
              <a:t>evolutiva</a:t>
            </a:r>
            <a:r>
              <a:rPr lang="en-US" sz="2800" b="1" dirty="0">
                <a:solidFill>
                  <a:schemeClr val="bg1"/>
                </a:solidFill>
                <a:latin typeface="+mj-lt"/>
              </a:rPr>
              <a:t> ed </a:t>
            </a:r>
            <a:r>
              <a:rPr lang="en-US" sz="2800" b="1" dirty="0" err="1">
                <a:solidFill>
                  <a:schemeClr val="bg1"/>
                </a:solidFill>
                <a:latin typeface="+mj-lt"/>
              </a:rPr>
              <a:t>effetti</a:t>
            </a:r>
            <a:r>
              <a:rPr lang="en-US" sz="2800" b="1" dirty="0">
                <a:solidFill>
                  <a:schemeClr val="bg1"/>
                </a:solidFill>
                <a:latin typeface="+mj-lt"/>
              </a:rPr>
              <a:t> </a:t>
            </a:r>
            <a:r>
              <a:rPr lang="en-US" sz="2800" b="1" dirty="0" err="1">
                <a:solidFill>
                  <a:schemeClr val="bg1"/>
                </a:solidFill>
                <a:latin typeface="+mj-lt"/>
              </a:rPr>
              <a:t>su</a:t>
            </a:r>
            <a:r>
              <a:rPr lang="en-US" sz="2800" b="1" dirty="0">
                <a:solidFill>
                  <a:schemeClr val="bg1"/>
                </a:solidFill>
                <a:latin typeface="+mj-lt"/>
              </a:rPr>
              <a:t> </a:t>
            </a:r>
            <a:r>
              <a:rPr lang="en-US" sz="2800" b="1" dirty="0" err="1">
                <a:solidFill>
                  <a:schemeClr val="bg1"/>
                </a:solidFill>
                <a:latin typeface="+mj-lt"/>
              </a:rPr>
              <a:t>strutture</a:t>
            </a:r>
            <a:r>
              <a:rPr lang="en-US" sz="2800" b="1" dirty="0">
                <a:solidFill>
                  <a:schemeClr val="bg1"/>
                </a:solidFill>
                <a:latin typeface="+mj-lt"/>
              </a:rPr>
              <a:t> e </a:t>
            </a:r>
            <a:r>
              <a:rPr lang="en-US" sz="2800" b="1" dirty="0" err="1">
                <a:solidFill>
                  <a:schemeClr val="bg1"/>
                </a:solidFill>
                <a:latin typeface="+mj-lt"/>
              </a:rPr>
              <a:t>funzioni</a:t>
            </a:r>
            <a:r>
              <a:rPr lang="en-US" sz="2800" b="1" dirty="0">
                <a:solidFill>
                  <a:schemeClr val="bg1"/>
                </a:solidFill>
                <a:latin typeface="+mj-lt"/>
              </a:rPr>
              <a:t> </a:t>
            </a:r>
            <a:r>
              <a:rPr lang="en-US" sz="2800" b="1" dirty="0" err="1">
                <a:solidFill>
                  <a:schemeClr val="bg1"/>
                </a:solidFill>
                <a:latin typeface="+mj-lt"/>
              </a:rPr>
              <a:t>cerebrali</a:t>
            </a:r>
            <a:endParaRPr lang="en-US" sz="2800" b="1" dirty="0">
              <a:solidFill>
                <a:schemeClr val="bg1"/>
              </a:solidFill>
              <a:latin typeface="+mj-lt"/>
            </a:endParaRPr>
          </a:p>
        </p:txBody>
      </p:sp>
    </p:spTree>
    <p:extLst>
      <p:ext uri="{BB962C8B-B14F-4D97-AF65-F5344CB8AC3E}">
        <p14:creationId xmlns:p14="http://schemas.microsoft.com/office/powerpoint/2010/main" val="254145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magine che contiene animale&#10;&#10;Descrizione generata automaticamente">
            <a:extLst>
              <a:ext uri="{FF2B5EF4-FFF2-40B4-BE49-F238E27FC236}">
                <a16:creationId xmlns:a16="http://schemas.microsoft.com/office/drawing/2014/main" id="{8F04B5C1-8745-41B1-8CD9-9F7BEA2712AF}"/>
              </a:ext>
            </a:extLst>
          </p:cNvPr>
          <p:cNvPicPr>
            <a:picLocks noChangeAspect="1"/>
          </p:cNvPicPr>
          <p:nvPr/>
        </p:nvPicPr>
        <p:blipFill rotWithShape="1">
          <a:blip r:embed="rId2"/>
          <a:srcRect r="9091" b="23391"/>
          <a:stretch/>
        </p:blipFill>
        <p:spPr>
          <a:xfrm>
            <a:off x="20" y="10"/>
            <a:ext cx="12191980" cy="6857990"/>
          </a:xfrm>
          <a:prstGeom prst="rect">
            <a:avLst/>
          </a:prstGeom>
        </p:spPr>
      </p:pic>
      <p:sp>
        <p:nvSpPr>
          <p:cNvPr id="2" name="Titolo 1"/>
          <p:cNvSpPr>
            <a:spLocks noGrp="1"/>
          </p:cNvSpPr>
          <p:nvPr>
            <p:ph type="title"/>
          </p:nvPr>
        </p:nvSpPr>
        <p:spPr>
          <a:xfrm>
            <a:off x="953589" y="104503"/>
            <a:ext cx="10515600" cy="523149"/>
          </a:xfrm>
        </p:spPr>
        <p:txBody>
          <a:bodyPr>
            <a:normAutofit fontScale="90000"/>
          </a:bodyPr>
          <a:lstStyle/>
          <a:p>
            <a:r>
              <a:rPr lang="en-US" b="1" dirty="0" err="1">
                <a:solidFill>
                  <a:schemeClr val="bg1"/>
                </a:solidFill>
              </a:rPr>
              <a:t>Disturbi</a:t>
            </a:r>
            <a:r>
              <a:rPr lang="en-US" b="1" dirty="0">
                <a:solidFill>
                  <a:schemeClr val="bg1"/>
                </a:solidFill>
              </a:rPr>
              <a:t> del </a:t>
            </a:r>
            <a:r>
              <a:rPr lang="en-US" b="1" dirty="0" err="1">
                <a:solidFill>
                  <a:schemeClr val="bg1"/>
                </a:solidFill>
              </a:rPr>
              <a:t>sonno</a:t>
            </a:r>
            <a:r>
              <a:rPr lang="en-US" b="1" dirty="0">
                <a:solidFill>
                  <a:schemeClr val="bg1"/>
                </a:solidFill>
              </a:rPr>
              <a:t> e </a:t>
            </a:r>
            <a:r>
              <a:rPr lang="en-US" b="1" dirty="0" err="1">
                <a:solidFill>
                  <a:schemeClr val="bg1"/>
                </a:solidFill>
              </a:rPr>
              <a:t>funzionamento</a:t>
            </a:r>
            <a:r>
              <a:rPr lang="en-US" b="1" dirty="0">
                <a:solidFill>
                  <a:schemeClr val="bg1"/>
                </a:solidFill>
              </a:rPr>
              <a:t> </a:t>
            </a:r>
            <a:r>
              <a:rPr lang="en-US" b="1" dirty="0" err="1">
                <a:solidFill>
                  <a:schemeClr val="bg1"/>
                </a:solidFill>
              </a:rPr>
              <a:t>cognitivo</a:t>
            </a:r>
            <a:endParaRPr lang="it-IT" dirty="0">
              <a:solidFill>
                <a:schemeClr val="bg1"/>
              </a:solidFill>
            </a:endParaRPr>
          </a:p>
        </p:txBody>
      </p:sp>
      <p:graphicFrame>
        <p:nvGraphicFramePr>
          <p:cNvPr id="5" name="Segnaposto contenuto 2">
            <a:extLst>
              <a:ext uri="{FF2B5EF4-FFF2-40B4-BE49-F238E27FC236}">
                <a16:creationId xmlns:a16="http://schemas.microsoft.com/office/drawing/2014/main" id="{FB7EE640-1633-4F42-AB50-814EE3F3267A}"/>
              </a:ext>
            </a:extLst>
          </p:cNvPr>
          <p:cNvGraphicFramePr>
            <a:graphicFrameLocks noGrp="1"/>
          </p:cNvGraphicFramePr>
          <p:nvPr>
            <p:ph idx="1"/>
            <p:extLst>
              <p:ext uri="{D42A27DB-BD31-4B8C-83A1-F6EECF244321}">
                <p14:modId xmlns:p14="http://schemas.microsoft.com/office/powerpoint/2010/main" val="3440863943"/>
              </p:ext>
            </p:extLst>
          </p:nvPr>
        </p:nvGraphicFramePr>
        <p:xfrm>
          <a:off x="431075" y="627652"/>
          <a:ext cx="11560628" cy="6125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766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olo 3"/>
          <p:cNvSpPr>
            <a:spLocks noGrp="1"/>
          </p:cNvSpPr>
          <p:nvPr>
            <p:ph type="title"/>
          </p:nvPr>
        </p:nvSpPr>
        <p:spPr>
          <a:xfrm>
            <a:off x="181707" y="15716"/>
            <a:ext cx="11828585" cy="727850"/>
          </a:xfrm>
        </p:spPr>
        <p:txBody>
          <a:bodyPr>
            <a:normAutofit/>
          </a:bodyPr>
          <a:lstStyle/>
          <a:p>
            <a:pPr algn="ctr"/>
            <a:r>
              <a:rPr lang="en-US" altLang="x-none" sz="2800" i="1" dirty="0" err="1"/>
              <a:t>Effetti</a:t>
            </a:r>
            <a:r>
              <a:rPr lang="en-US" altLang="x-none" sz="2800" i="1" dirty="0"/>
              <a:t> </a:t>
            </a:r>
            <a:r>
              <a:rPr lang="en-US" altLang="x-none" sz="2800" i="1" dirty="0" err="1"/>
              <a:t>negativi</a:t>
            </a:r>
            <a:r>
              <a:rPr lang="en-US" altLang="x-none" sz="2800" i="1" dirty="0"/>
              <a:t> </a:t>
            </a:r>
            <a:r>
              <a:rPr lang="en-US" altLang="x-none" sz="2800" i="1" dirty="0" err="1"/>
              <a:t>dell’alterazione</a:t>
            </a:r>
            <a:r>
              <a:rPr lang="en-US" altLang="x-none" sz="2800" i="1" dirty="0"/>
              <a:t> del </a:t>
            </a:r>
            <a:r>
              <a:rPr lang="en-US" altLang="x-none" sz="2800" i="1" dirty="0" err="1"/>
              <a:t>sonno</a:t>
            </a:r>
            <a:r>
              <a:rPr lang="en-US" altLang="x-none" sz="2800" i="1" dirty="0"/>
              <a:t> </a:t>
            </a:r>
            <a:r>
              <a:rPr lang="en-US" altLang="x-none" sz="2800" i="1" dirty="0" err="1"/>
              <a:t>nei</a:t>
            </a:r>
            <a:r>
              <a:rPr lang="en-US" altLang="x-none" sz="2800" i="1" dirty="0"/>
              <a:t> bambini</a:t>
            </a:r>
            <a:endParaRPr lang="it-IT" altLang="x-none" sz="2800" dirty="0"/>
          </a:p>
        </p:txBody>
      </p:sp>
      <p:graphicFrame>
        <p:nvGraphicFramePr>
          <p:cNvPr id="7" name="Diagramma 6"/>
          <p:cNvGraphicFramePr/>
          <p:nvPr/>
        </p:nvGraphicFramePr>
        <p:xfrm>
          <a:off x="181706" y="743566"/>
          <a:ext cx="11828585"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108577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AAC0D63-FD12-B91D-346D-88FFB3CD9FDA}"/>
              </a:ext>
            </a:extLst>
          </p:cNvPr>
          <p:cNvPicPr>
            <a:picLocks noChangeAspect="1"/>
          </p:cNvPicPr>
          <p:nvPr/>
        </p:nvPicPr>
        <p:blipFill>
          <a:blip r:embed="rId3"/>
          <a:stretch>
            <a:fillRect/>
          </a:stretch>
        </p:blipFill>
        <p:spPr>
          <a:xfrm>
            <a:off x="1798568" y="0"/>
            <a:ext cx="9552878" cy="6858000"/>
          </a:xfrm>
          <a:prstGeom prst="rect">
            <a:avLst/>
          </a:prstGeom>
        </p:spPr>
      </p:pic>
    </p:spTree>
    <p:extLst>
      <p:ext uri="{BB962C8B-B14F-4D97-AF65-F5344CB8AC3E}">
        <p14:creationId xmlns:p14="http://schemas.microsoft.com/office/powerpoint/2010/main" val="20800948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384852" y="1909320"/>
            <a:ext cx="3478899" cy="4179871"/>
          </a:xfrm>
          <a:prstGeom prst="rect">
            <a:avLst/>
          </a:prstGeom>
          <a:noFill/>
        </p:spPr>
      </p:pic>
      <p:sp>
        <p:nvSpPr>
          <p:cNvPr id="5" name="TextBox 1"/>
          <p:cNvSpPr txBox="1"/>
          <p:nvPr/>
        </p:nvSpPr>
        <p:spPr>
          <a:xfrm>
            <a:off x="1079030" y="6053553"/>
            <a:ext cx="1523494" cy="280270"/>
          </a:xfrm>
          <a:prstGeom prst="rect">
            <a:avLst/>
          </a:prstGeom>
          <a:noFill/>
        </p:spPr>
        <p:txBody>
          <a:bodyPr wrap="none" lIns="0" tIns="0" rIns="0" rtlCol="0">
            <a:spAutoFit/>
          </a:bodyPr>
          <a:lstStyle/>
          <a:p>
            <a:pPr>
              <a:lnSpc>
                <a:spcPts val="1800"/>
              </a:lnSpc>
            </a:pPr>
            <a:r>
              <a:rPr lang="en-US" altLang="zh-CN" sz="1802" b="1" dirty="0">
                <a:solidFill>
                  <a:srgbClr val="000000"/>
                </a:solidFill>
                <a:latin typeface="Calibri" panose="020F0502020204030204" pitchFamily="34" charset="0"/>
                <a:cs typeface="Calibri" panose="020F0502020204030204" pitchFamily="34" charset="0"/>
              </a:rPr>
              <a:t>Slow</a:t>
            </a:r>
            <a:r>
              <a:rPr lang="en-US" altLang="zh-CN" sz="1802" dirty="0">
                <a:latin typeface="Calibri" panose="020F0502020204030204" pitchFamily="34" charset="0"/>
                <a:cs typeface="Calibri" panose="020F0502020204030204" pitchFamily="34" charset="0"/>
              </a:rPr>
              <a:t> </a:t>
            </a:r>
            <a:r>
              <a:rPr lang="en-US" altLang="zh-CN" sz="1802" b="1" dirty="0">
                <a:solidFill>
                  <a:srgbClr val="000000"/>
                </a:solidFill>
                <a:latin typeface="Calibri" panose="020F0502020204030204" pitchFamily="34" charset="0"/>
                <a:cs typeface="Calibri" panose="020F0502020204030204" pitchFamily="34" charset="0"/>
              </a:rPr>
              <a:t>Oscillation</a:t>
            </a:r>
          </a:p>
        </p:txBody>
      </p:sp>
      <p:sp>
        <p:nvSpPr>
          <p:cNvPr id="6" name="TextBox 1"/>
          <p:cNvSpPr txBox="1"/>
          <p:nvPr/>
        </p:nvSpPr>
        <p:spPr>
          <a:xfrm>
            <a:off x="93171" y="58315"/>
            <a:ext cx="4104581" cy="1769715"/>
          </a:xfrm>
          <a:prstGeom prst="rect">
            <a:avLst/>
          </a:prstGeom>
          <a:noFill/>
        </p:spPr>
        <p:txBody>
          <a:bodyPr wrap="square" lIns="0" tIns="0" rIns="0" rtlCol="0">
            <a:spAutoFit/>
          </a:bodyPr>
          <a:lstStyle/>
          <a:p>
            <a:pPr>
              <a:tabLst>
                <a:tab pos="76200" algn="l"/>
              </a:tabLst>
            </a:pPr>
            <a:r>
              <a:rPr lang="en-US" altLang="zh-CN" sz="2800" b="1" dirty="0">
                <a:solidFill>
                  <a:srgbClr val="FF0000"/>
                </a:solidFill>
                <a:latin typeface="+mn-lt"/>
                <a:cs typeface="Verdana" pitchFamily="18" charset="0"/>
              </a:rPr>
              <a:t>Il</a:t>
            </a:r>
            <a:r>
              <a:rPr lang="en-US" altLang="zh-CN" sz="2800" b="1" dirty="0">
                <a:solidFill>
                  <a:srgbClr val="FF0000"/>
                </a:solidFill>
                <a:latin typeface="+mn-lt"/>
                <a:cs typeface="Times New Roman" pitchFamily="18" charset="0"/>
              </a:rPr>
              <a:t> </a:t>
            </a:r>
            <a:r>
              <a:rPr lang="en-US" altLang="zh-CN" sz="2800" b="1" dirty="0">
                <a:solidFill>
                  <a:srgbClr val="FF0000"/>
                </a:solidFill>
                <a:latin typeface="+mn-lt"/>
                <a:cs typeface="Verdana" pitchFamily="18" charset="0"/>
              </a:rPr>
              <a:t>sonno</a:t>
            </a:r>
            <a:r>
              <a:rPr lang="en-US" altLang="zh-CN" sz="2800" b="1" dirty="0">
                <a:solidFill>
                  <a:srgbClr val="FF0000"/>
                </a:solidFill>
                <a:latin typeface="+mn-lt"/>
                <a:cs typeface="Times New Roman" pitchFamily="18" charset="0"/>
              </a:rPr>
              <a:t> </a:t>
            </a:r>
            <a:r>
              <a:rPr lang="en-US" altLang="zh-CN" sz="2800" b="1" dirty="0">
                <a:solidFill>
                  <a:srgbClr val="FF0000"/>
                </a:solidFill>
                <a:latin typeface="+mn-lt"/>
                <a:cs typeface="Verdana" pitchFamily="18" charset="0"/>
              </a:rPr>
              <a:t>è</a:t>
            </a:r>
            <a:r>
              <a:rPr lang="en-US" altLang="zh-CN" sz="2800" b="1" dirty="0">
                <a:solidFill>
                  <a:srgbClr val="FF0000"/>
                </a:solidFill>
                <a:latin typeface="+mn-lt"/>
                <a:cs typeface="Times New Roman" pitchFamily="18" charset="0"/>
              </a:rPr>
              <a:t> </a:t>
            </a:r>
            <a:r>
              <a:rPr lang="en-US" altLang="zh-CN" sz="2800" b="1" dirty="0">
                <a:solidFill>
                  <a:srgbClr val="FF0000"/>
                </a:solidFill>
                <a:latin typeface="+mn-lt"/>
                <a:cs typeface="Verdana" pitchFamily="18" charset="0"/>
              </a:rPr>
              <a:t>un</a:t>
            </a:r>
            <a:r>
              <a:rPr lang="en-US" altLang="zh-CN" sz="2800" b="1" dirty="0">
                <a:solidFill>
                  <a:srgbClr val="FF0000"/>
                </a:solidFill>
                <a:latin typeface="+mn-lt"/>
                <a:cs typeface="Times New Roman" pitchFamily="18" charset="0"/>
              </a:rPr>
              <a:t> </a:t>
            </a:r>
            <a:r>
              <a:rPr lang="en-US" altLang="zh-CN" sz="2800" b="1" dirty="0" err="1">
                <a:solidFill>
                  <a:srgbClr val="FF0000"/>
                </a:solidFill>
                <a:latin typeface="+mn-lt"/>
                <a:cs typeface="Verdana" pitchFamily="18" charset="0"/>
              </a:rPr>
              <a:t>fenomeno</a:t>
            </a:r>
            <a:r>
              <a:rPr lang="en-US" altLang="zh-CN" sz="2800" b="1" dirty="0">
                <a:solidFill>
                  <a:srgbClr val="FF0000"/>
                </a:solidFill>
                <a:latin typeface="+mn-lt"/>
                <a:cs typeface="Verdana" pitchFamily="18" charset="0"/>
              </a:rPr>
              <a:t> </a:t>
            </a:r>
            <a:r>
              <a:rPr lang="en-US" altLang="zh-CN" sz="2800" b="1" dirty="0" err="1">
                <a:solidFill>
                  <a:srgbClr val="FF0000"/>
                </a:solidFill>
                <a:latin typeface="+mn-lt"/>
                <a:cs typeface="Verdana" pitchFamily="18" charset="0"/>
              </a:rPr>
              <a:t>attivo</a:t>
            </a:r>
            <a:r>
              <a:rPr lang="en-US" altLang="zh-CN" sz="2800" b="1" dirty="0">
                <a:solidFill>
                  <a:srgbClr val="FF0000"/>
                </a:solidFill>
                <a:latin typeface="+mn-lt"/>
                <a:cs typeface="Verdana" pitchFamily="18" charset="0"/>
              </a:rPr>
              <a:t> </a:t>
            </a:r>
            <a:r>
              <a:rPr lang="en-US" altLang="zh-CN" sz="2800" dirty="0">
                <a:latin typeface="+mj-lt"/>
                <a:cs typeface="Verdana" pitchFamily="18" charset="0"/>
              </a:rPr>
              <a:t>(</a:t>
            </a:r>
            <a:r>
              <a:rPr lang="en-US" altLang="zh-CN" sz="2800" dirty="0" err="1">
                <a:solidFill>
                  <a:srgbClr val="000000"/>
                </a:solidFill>
                <a:latin typeface="+mj-lt"/>
                <a:cs typeface="Verdana" pitchFamily="18" charset="0"/>
              </a:rPr>
              <a:t>i</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neuroni</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non</a:t>
            </a:r>
            <a:r>
              <a:rPr lang="en-US" altLang="zh-CN" sz="2800" dirty="0">
                <a:latin typeface="+mj-lt"/>
                <a:cs typeface="Times New Roman" pitchFamily="18" charset="0"/>
              </a:rPr>
              <a:t> </a:t>
            </a:r>
            <a:r>
              <a:rPr lang="en-US" altLang="zh-CN" sz="2800" dirty="0" err="1">
                <a:solidFill>
                  <a:srgbClr val="000000"/>
                </a:solidFill>
                <a:latin typeface="+mj-lt"/>
                <a:cs typeface="Verdana" pitchFamily="18" charset="0"/>
              </a:rPr>
              <a:t>si</a:t>
            </a:r>
            <a:r>
              <a:rPr lang="en-US" altLang="zh-CN" sz="2800" dirty="0">
                <a:latin typeface="+mj-lt"/>
                <a:cs typeface="Times New Roman" pitchFamily="18" charset="0"/>
              </a:rPr>
              <a:t> </a:t>
            </a:r>
            <a:r>
              <a:rPr lang="en-US" altLang="zh-CN" sz="2800" dirty="0" err="1">
                <a:solidFill>
                  <a:srgbClr val="000000"/>
                </a:solidFill>
                <a:latin typeface="+mj-lt"/>
                <a:cs typeface="Verdana" pitchFamily="18" charset="0"/>
              </a:rPr>
              <a:t>spengono</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nel</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sonno,</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cambia</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la </a:t>
            </a:r>
            <a:r>
              <a:rPr lang="en-US" altLang="zh-CN" sz="2800" dirty="0" err="1">
                <a:solidFill>
                  <a:srgbClr val="000000"/>
                </a:solidFill>
                <a:latin typeface="+mj-lt"/>
                <a:cs typeface="Verdana" pitchFamily="18" charset="0"/>
              </a:rPr>
              <a:t>modalità</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di</a:t>
            </a:r>
            <a:r>
              <a:rPr lang="en-US" altLang="zh-CN" sz="2800" dirty="0">
                <a:latin typeface="+mj-lt"/>
                <a:cs typeface="Times New Roman" pitchFamily="18" charset="0"/>
              </a:rPr>
              <a:t> </a:t>
            </a:r>
            <a:r>
              <a:rPr lang="en-US" altLang="zh-CN" sz="2800" dirty="0" err="1">
                <a:solidFill>
                  <a:srgbClr val="000000"/>
                </a:solidFill>
                <a:latin typeface="+mj-lt"/>
                <a:cs typeface="Verdana" pitchFamily="18" charset="0"/>
              </a:rPr>
              <a:t>scarica</a:t>
            </a:r>
            <a:r>
              <a:rPr lang="en-US" altLang="zh-CN" sz="2800" dirty="0">
                <a:solidFill>
                  <a:srgbClr val="000000"/>
                </a:solidFill>
                <a:latin typeface="+mj-lt"/>
                <a:cs typeface="Verdana" pitchFamily="18" charset="0"/>
              </a:rPr>
              <a:t>)</a:t>
            </a:r>
          </a:p>
        </p:txBody>
      </p:sp>
      <p:pic>
        <p:nvPicPr>
          <p:cNvPr id="8" name="Picture 3">
            <a:extLst>
              <a:ext uri="{FF2B5EF4-FFF2-40B4-BE49-F238E27FC236}">
                <a16:creationId xmlns:a16="http://schemas.microsoft.com/office/drawing/2014/main" id="{3C45DF7B-741B-3D43-9543-FE29EB5B693C}"/>
              </a:ext>
            </a:extLst>
          </p:cNvPr>
          <p:cNvPicPr>
            <a:picLocks noChangeAspect="1" noChangeArrowheads="1"/>
          </p:cNvPicPr>
          <p:nvPr/>
        </p:nvPicPr>
        <p:blipFill>
          <a:blip r:embed="rId3"/>
          <a:srcRect/>
          <a:stretch>
            <a:fillRect/>
          </a:stretch>
        </p:blipFill>
        <p:spPr bwMode="auto">
          <a:xfrm>
            <a:off x="4534610" y="640426"/>
            <a:ext cx="2898659" cy="2282693"/>
          </a:xfrm>
          <a:prstGeom prst="rect">
            <a:avLst/>
          </a:prstGeom>
          <a:noFill/>
        </p:spPr>
      </p:pic>
      <p:pic>
        <p:nvPicPr>
          <p:cNvPr id="9" name="Picture 3">
            <a:extLst>
              <a:ext uri="{FF2B5EF4-FFF2-40B4-BE49-F238E27FC236}">
                <a16:creationId xmlns:a16="http://schemas.microsoft.com/office/drawing/2014/main" id="{CDB15629-5C83-9C4F-A5B3-24CA762C2685}"/>
              </a:ext>
            </a:extLst>
          </p:cNvPr>
          <p:cNvPicPr>
            <a:picLocks noChangeAspect="1" noChangeArrowheads="1"/>
          </p:cNvPicPr>
          <p:nvPr/>
        </p:nvPicPr>
        <p:blipFill>
          <a:blip r:embed="rId4"/>
          <a:srcRect/>
          <a:stretch>
            <a:fillRect/>
          </a:stretch>
        </p:blipFill>
        <p:spPr bwMode="auto">
          <a:xfrm>
            <a:off x="4419517" y="3238784"/>
            <a:ext cx="3307931" cy="1943774"/>
          </a:xfrm>
          <a:prstGeom prst="rect">
            <a:avLst/>
          </a:prstGeom>
          <a:noFill/>
        </p:spPr>
      </p:pic>
      <p:sp>
        <p:nvSpPr>
          <p:cNvPr id="10" name="TextBox 1">
            <a:extLst>
              <a:ext uri="{FF2B5EF4-FFF2-40B4-BE49-F238E27FC236}">
                <a16:creationId xmlns:a16="http://schemas.microsoft.com/office/drawing/2014/main" id="{5BC3057C-C3BD-F541-81EF-2E4C9FA09385}"/>
              </a:ext>
            </a:extLst>
          </p:cNvPr>
          <p:cNvSpPr txBox="1"/>
          <p:nvPr/>
        </p:nvSpPr>
        <p:spPr>
          <a:xfrm>
            <a:off x="4533072" y="58315"/>
            <a:ext cx="3125856" cy="469359"/>
          </a:xfrm>
          <a:prstGeom prst="rect">
            <a:avLst/>
          </a:prstGeom>
          <a:noFill/>
        </p:spPr>
        <p:txBody>
          <a:bodyPr wrap="none" lIns="0" tIns="0" rIns="0" rtlCol="0">
            <a:spAutoFit/>
          </a:bodyPr>
          <a:lstStyle/>
          <a:p>
            <a:pPr>
              <a:lnSpc>
                <a:spcPts val="3300"/>
              </a:lnSpc>
            </a:pPr>
            <a:r>
              <a:rPr lang="en-US" altLang="zh-CN" sz="2796" b="1" dirty="0">
                <a:solidFill>
                  <a:srgbClr val="000000"/>
                </a:solidFill>
                <a:latin typeface="Verdana" pitchFamily="18" charset="0"/>
                <a:cs typeface="Verdana" pitchFamily="18" charset="0"/>
              </a:rPr>
              <a:t>Tono</a:t>
            </a:r>
            <a:r>
              <a:rPr lang="en-US" altLang="zh-CN" sz="2796" dirty="0">
                <a:latin typeface="Times New Roman" pitchFamily="18" charset="0"/>
                <a:cs typeface="Times New Roman" pitchFamily="18" charset="0"/>
              </a:rPr>
              <a:t> </a:t>
            </a:r>
            <a:r>
              <a:rPr lang="en-US" altLang="zh-CN" sz="2796" b="1" dirty="0">
                <a:solidFill>
                  <a:srgbClr val="000000"/>
                </a:solidFill>
                <a:latin typeface="Verdana" pitchFamily="18" charset="0"/>
                <a:cs typeface="Verdana" pitchFamily="18" charset="0"/>
              </a:rPr>
              <a:t>Muscolare</a:t>
            </a:r>
          </a:p>
        </p:txBody>
      </p:sp>
      <p:sp>
        <p:nvSpPr>
          <p:cNvPr id="11" name="TextBox 1">
            <a:extLst>
              <a:ext uri="{FF2B5EF4-FFF2-40B4-BE49-F238E27FC236}">
                <a16:creationId xmlns:a16="http://schemas.microsoft.com/office/drawing/2014/main" id="{316F3E8F-5127-004F-8C10-56AF0C905CA7}"/>
              </a:ext>
            </a:extLst>
          </p:cNvPr>
          <p:cNvSpPr txBox="1"/>
          <p:nvPr/>
        </p:nvSpPr>
        <p:spPr>
          <a:xfrm>
            <a:off x="4419517" y="5224192"/>
            <a:ext cx="3704457" cy="661720"/>
          </a:xfrm>
          <a:prstGeom prst="rect">
            <a:avLst/>
          </a:prstGeom>
          <a:noFill/>
        </p:spPr>
        <p:txBody>
          <a:bodyPr wrap="square" lIns="0" tIns="0" rIns="0" rtlCol="0">
            <a:spAutoFit/>
          </a:bodyPr>
          <a:lstStyle/>
          <a:p>
            <a:pPr>
              <a:lnSpc>
                <a:spcPts val="2400"/>
              </a:lnSpc>
            </a:pPr>
            <a:r>
              <a:rPr lang="en-US" altLang="zh-CN" sz="2000" dirty="0">
                <a:solidFill>
                  <a:srgbClr val="000000"/>
                </a:solidFill>
                <a:cs typeface="Verdana" pitchFamily="18" charset="0"/>
              </a:rPr>
              <a:t>REM </a:t>
            </a:r>
            <a:r>
              <a:rPr lang="en-US" altLang="zh-CN" sz="2000" dirty="0">
                <a:solidFill>
                  <a:srgbClr val="000000"/>
                </a:solidFill>
                <a:cs typeface="Verdana" pitchFamily="18" charset="0"/>
                <a:sym typeface="Wingdings" pitchFamily="2" charset="2"/>
              </a:rPr>
              <a:t> </a:t>
            </a:r>
            <a:r>
              <a:rPr lang="en-US" altLang="zh-CN" sz="2000" dirty="0" err="1">
                <a:solidFill>
                  <a:srgbClr val="000000"/>
                </a:solidFill>
                <a:cs typeface="Verdana" pitchFamily="18" charset="0"/>
              </a:rPr>
              <a:t>Inibizione</a:t>
            </a:r>
            <a:r>
              <a:rPr lang="en-US" altLang="zh-CN" sz="2000" dirty="0">
                <a:solidFill>
                  <a:srgbClr val="000000"/>
                </a:solidFill>
                <a:cs typeface="Times New Roman" pitchFamily="18" charset="0"/>
              </a:rPr>
              <a:t> </a:t>
            </a:r>
            <a:r>
              <a:rPr lang="en-US" altLang="zh-CN" sz="2000" dirty="0" err="1">
                <a:solidFill>
                  <a:srgbClr val="000000"/>
                </a:solidFill>
                <a:cs typeface="Verdana" pitchFamily="18" charset="0"/>
              </a:rPr>
              <a:t>motoneuroni</a:t>
            </a:r>
            <a:r>
              <a:rPr lang="en-US" altLang="zh-CN" sz="2000" dirty="0">
                <a:cs typeface="Times New Roman" pitchFamily="18" charset="0"/>
              </a:rPr>
              <a:t> </a:t>
            </a:r>
            <a:r>
              <a:rPr lang="en-US" altLang="zh-CN" sz="2000" dirty="0" err="1">
                <a:solidFill>
                  <a:srgbClr val="000000"/>
                </a:solidFill>
                <a:cs typeface="Verdana" pitchFamily="18" charset="0"/>
              </a:rPr>
              <a:t>spinali</a:t>
            </a:r>
            <a:endParaRPr lang="en-US" altLang="zh-CN" sz="2000" dirty="0">
              <a:solidFill>
                <a:srgbClr val="000000"/>
              </a:solidFill>
              <a:cs typeface="Verdana" pitchFamily="18" charset="0"/>
            </a:endParaRPr>
          </a:p>
        </p:txBody>
      </p:sp>
      <p:pic>
        <p:nvPicPr>
          <p:cNvPr id="12" name="Picture 3">
            <a:extLst>
              <a:ext uri="{FF2B5EF4-FFF2-40B4-BE49-F238E27FC236}">
                <a16:creationId xmlns:a16="http://schemas.microsoft.com/office/drawing/2014/main" id="{422716A2-63CF-BC4C-89D0-05DD4E469B0C}"/>
              </a:ext>
            </a:extLst>
          </p:cNvPr>
          <p:cNvPicPr>
            <a:picLocks noChangeAspect="1" noChangeArrowheads="1"/>
          </p:cNvPicPr>
          <p:nvPr/>
        </p:nvPicPr>
        <p:blipFill rotWithShape="1">
          <a:blip r:embed="rId5"/>
          <a:srcRect l="2776" t="21565" r="63871" b="12328"/>
          <a:stretch/>
        </p:blipFill>
        <p:spPr bwMode="auto">
          <a:xfrm>
            <a:off x="8340013" y="2420886"/>
            <a:ext cx="3311418" cy="1728194"/>
          </a:xfrm>
          <a:prstGeom prst="rect">
            <a:avLst/>
          </a:prstGeom>
          <a:noFill/>
        </p:spPr>
      </p:pic>
      <p:sp>
        <p:nvSpPr>
          <p:cNvPr id="13" name="TextBox 1">
            <a:extLst>
              <a:ext uri="{FF2B5EF4-FFF2-40B4-BE49-F238E27FC236}">
                <a16:creationId xmlns:a16="http://schemas.microsoft.com/office/drawing/2014/main" id="{A6113FE2-2959-7744-A694-6351A9F5A64A}"/>
              </a:ext>
            </a:extLst>
          </p:cNvPr>
          <p:cNvSpPr txBox="1"/>
          <p:nvPr/>
        </p:nvSpPr>
        <p:spPr>
          <a:xfrm>
            <a:off x="8159552" y="141965"/>
            <a:ext cx="3769096" cy="2163926"/>
          </a:xfrm>
          <a:prstGeom prst="rect">
            <a:avLst/>
          </a:prstGeom>
          <a:noFill/>
        </p:spPr>
        <p:txBody>
          <a:bodyPr wrap="square" lIns="0" tIns="0" rIns="0" rtlCol="0">
            <a:spAutoFit/>
          </a:bodyPr>
          <a:lstStyle/>
          <a:p>
            <a:pPr>
              <a:lnSpc>
                <a:spcPts val="2900"/>
              </a:lnSpc>
              <a:tabLst>
                <a:tab pos="2438400" algn="l"/>
              </a:tabLst>
            </a:pPr>
            <a:r>
              <a:rPr lang="en-US" altLang="zh-CN" sz="3200" b="1" dirty="0" err="1">
                <a:solidFill>
                  <a:srgbClr val="000000"/>
                </a:solidFill>
                <a:latin typeface="+mj-lt"/>
                <a:cs typeface="Verdana" pitchFamily="18" charset="0"/>
              </a:rPr>
              <a:t>Omeostasi</a:t>
            </a:r>
            <a:r>
              <a:rPr lang="en-US" altLang="zh-CN" sz="3200" dirty="0">
                <a:latin typeface="+mj-lt"/>
                <a:cs typeface="Times New Roman" pitchFamily="18" charset="0"/>
              </a:rPr>
              <a:t> </a:t>
            </a:r>
            <a:r>
              <a:rPr lang="en-US" altLang="zh-CN" sz="3200" b="1" dirty="0">
                <a:solidFill>
                  <a:srgbClr val="000000"/>
                </a:solidFill>
                <a:latin typeface="+mj-lt"/>
                <a:cs typeface="Verdana" pitchFamily="18" charset="0"/>
              </a:rPr>
              <a:t>del</a:t>
            </a:r>
            <a:r>
              <a:rPr lang="en-US" altLang="zh-CN" sz="3200" dirty="0">
                <a:latin typeface="+mj-lt"/>
                <a:cs typeface="Times New Roman" pitchFamily="18" charset="0"/>
              </a:rPr>
              <a:t> </a:t>
            </a:r>
            <a:r>
              <a:rPr lang="en-US" altLang="zh-CN" sz="3200" b="1" dirty="0">
                <a:solidFill>
                  <a:srgbClr val="000000"/>
                </a:solidFill>
                <a:latin typeface="+mj-lt"/>
                <a:cs typeface="Verdana" pitchFamily="18" charset="0"/>
              </a:rPr>
              <a:t>sonno</a:t>
            </a:r>
          </a:p>
          <a:p>
            <a:pPr>
              <a:lnSpc>
                <a:spcPts val="1000"/>
              </a:lnSpc>
            </a:pPr>
            <a:endParaRPr lang="en-US" altLang="zh-CN" dirty="0">
              <a:latin typeface="+mj-lt"/>
            </a:endParaRPr>
          </a:p>
          <a:p>
            <a:pPr>
              <a:lnSpc>
                <a:spcPts val="1000"/>
              </a:lnSpc>
            </a:pPr>
            <a:endParaRPr lang="en-US" altLang="zh-CN" dirty="0">
              <a:latin typeface="+mj-lt"/>
            </a:endParaRPr>
          </a:p>
          <a:p>
            <a:pPr>
              <a:lnSpc>
                <a:spcPts val="2900"/>
              </a:lnSpc>
              <a:tabLst>
                <a:tab pos="2438400" algn="l"/>
              </a:tabLst>
            </a:pPr>
            <a:r>
              <a:rPr lang="en-US" altLang="zh-CN" sz="2800" dirty="0">
                <a:solidFill>
                  <a:srgbClr val="000000"/>
                </a:solidFill>
                <a:latin typeface="+mj-lt"/>
                <a:cs typeface="Verdana" pitchFamily="18" charset="0"/>
              </a:rPr>
              <a:t>L’intensità</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del</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sonno</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si</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riflette</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nella</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SWA</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(slow</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wave</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activity)</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0.5-4</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Hz del </a:t>
            </a:r>
            <a:r>
              <a:rPr lang="en-US" altLang="zh-CN" sz="2800" dirty="0" err="1">
                <a:solidFill>
                  <a:srgbClr val="000000"/>
                </a:solidFill>
                <a:latin typeface="+mj-lt"/>
                <a:cs typeface="Verdana" pitchFamily="18" charset="0"/>
              </a:rPr>
              <a:t>sonno</a:t>
            </a:r>
            <a:r>
              <a:rPr lang="en-US" altLang="zh-CN" sz="2800" dirty="0">
                <a:latin typeface="+mj-lt"/>
                <a:cs typeface="Times New Roman" pitchFamily="18" charset="0"/>
              </a:rPr>
              <a:t> </a:t>
            </a:r>
            <a:r>
              <a:rPr lang="en-US" altLang="zh-CN" sz="2800" dirty="0">
                <a:solidFill>
                  <a:srgbClr val="000000"/>
                </a:solidFill>
                <a:latin typeface="+mj-lt"/>
                <a:cs typeface="Verdana" pitchFamily="18" charset="0"/>
              </a:rPr>
              <a:t>NREM.</a:t>
            </a:r>
            <a:r>
              <a:rPr lang="en-US" altLang="zh-CN" sz="2800" dirty="0">
                <a:latin typeface="+mj-lt"/>
                <a:cs typeface="Times New Roman" pitchFamily="18" charset="0"/>
              </a:rPr>
              <a:t> </a:t>
            </a:r>
          </a:p>
        </p:txBody>
      </p:sp>
      <p:sp>
        <p:nvSpPr>
          <p:cNvPr id="2" name="Rettangolo 1">
            <a:extLst>
              <a:ext uri="{FF2B5EF4-FFF2-40B4-BE49-F238E27FC236}">
                <a16:creationId xmlns:a16="http://schemas.microsoft.com/office/drawing/2014/main" id="{B7D8B01A-8999-C64E-87C8-EDB17487795E}"/>
              </a:ext>
            </a:extLst>
          </p:cNvPr>
          <p:cNvSpPr/>
          <p:nvPr/>
        </p:nvSpPr>
        <p:spPr>
          <a:xfrm>
            <a:off x="8283214" y="4437112"/>
            <a:ext cx="3779044" cy="1953612"/>
          </a:xfrm>
          <a:prstGeom prst="rect">
            <a:avLst/>
          </a:prstGeom>
        </p:spPr>
        <p:txBody>
          <a:bodyPr wrap="square">
            <a:spAutoFit/>
          </a:bodyPr>
          <a:lstStyle/>
          <a:p>
            <a:pPr>
              <a:lnSpc>
                <a:spcPts val="2900"/>
              </a:lnSpc>
              <a:tabLst>
                <a:tab pos="2438400" algn="l"/>
              </a:tabLst>
            </a:pPr>
            <a:r>
              <a:rPr lang="en-US" altLang="zh-CN" sz="2800" dirty="0">
                <a:solidFill>
                  <a:srgbClr val="000000"/>
                </a:solidFill>
                <a:latin typeface="+mj-lt"/>
                <a:cs typeface="Verdana" pitchFamily="18" charset="0"/>
              </a:rPr>
              <a:t>SWA </a:t>
            </a:r>
            <a:r>
              <a:rPr lang="en-US" altLang="zh-CN" sz="2800" dirty="0" err="1">
                <a:solidFill>
                  <a:srgbClr val="000000"/>
                </a:solidFill>
                <a:latin typeface="+mj-lt"/>
                <a:cs typeface="Verdana" pitchFamily="18" charset="0"/>
              </a:rPr>
              <a:t>aumenta</a:t>
            </a:r>
            <a:r>
              <a:rPr lang="en-US" altLang="zh-CN" sz="2800" dirty="0">
                <a:solidFill>
                  <a:srgbClr val="000000"/>
                </a:solidFill>
                <a:latin typeface="+mj-lt"/>
                <a:cs typeface="Verdana" pitchFamily="18" charset="0"/>
              </a:rPr>
              <a:t> in </a:t>
            </a:r>
            <a:r>
              <a:rPr lang="en-US" altLang="zh-CN" sz="2800" dirty="0" err="1">
                <a:solidFill>
                  <a:srgbClr val="000000"/>
                </a:solidFill>
                <a:latin typeface="+mj-lt"/>
                <a:cs typeface="Verdana" pitchFamily="18" charset="0"/>
              </a:rPr>
              <a:t>funzione</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della</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durata</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della</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veglia</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che</a:t>
            </a:r>
            <a:r>
              <a:rPr lang="en-US" altLang="zh-CN" sz="2800" dirty="0">
                <a:solidFill>
                  <a:srgbClr val="000000"/>
                </a:solidFill>
                <a:latin typeface="+mj-lt"/>
                <a:cs typeface="Verdana" pitchFamily="18" charset="0"/>
              </a:rPr>
              <a:t> precede il </a:t>
            </a:r>
            <a:r>
              <a:rPr lang="en-US" altLang="zh-CN" sz="2800" dirty="0" err="1">
                <a:solidFill>
                  <a:srgbClr val="000000"/>
                </a:solidFill>
                <a:latin typeface="+mj-lt"/>
                <a:cs typeface="Verdana" pitchFamily="18" charset="0"/>
              </a:rPr>
              <a:t>sonno</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è</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massima</a:t>
            </a:r>
            <a:r>
              <a:rPr lang="en-US" altLang="zh-CN" sz="2800" dirty="0">
                <a:solidFill>
                  <a:srgbClr val="000000"/>
                </a:solidFill>
                <a:latin typeface="+mj-lt"/>
                <a:cs typeface="Verdana" pitchFamily="18" charset="0"/>
              </a:rPr>
              <a:t> </a:t>
            </a:r>
            <a:r>
              <a:rPr lang="en-US" altLang="zh-CN" sz="2800" dirty="0" err="1">
                <a:solidFill>
                  <a:srgbClr val="000000"/>
                </a:solidFill>
                <a:latin typeface="+mj-lt"/>
                <a:cs typeface="Verdana" pitchFamily="18" charset="0"/>
              </a:rPr>
              <a:t>nelle</a:t>
            </a:r>
            <a:r>
              <a:rPr lang="en-US" altLang="zh-CN" sz="2800" dirty="0">
                <a:solidFill>
                  <a:srgbClr val="000000"/>
                </a:solidFill>
                <a:latin typeface="+mj-lt"/>
                <a:cs typeface="Verdana" pitchFamily="18" charset="0"/>
              </a:rPr>
              <a:t> prime </a:t>
            </a:r>
            <a:r>
              <a:rPr lang="en-US" altLang="zh-CN" sz="2800" dirty="0" err="1">
                <a:solidFill>
                  <a:srgbClr val="000000"/>
                </a:solidFill>
                <a:latin typeface="+mj-lt"/>
                <a:cs typeface="Verdana" pitchFamily="18" charset="0"/>
              </a:rPr>
              <a:t>fasi</a:t>
            </a:r>
            <a:r>
              <a:rPr lang="en-US" altLang="zh-CN" sz="2800" dirty="0">
                <a:solidFill>
                  <a:srgbClr val="000000"/>
                </a:solidFill>
                <a:latin typeface="+mj-lt"/>
                <a:cs typeface="Verdana" pitchFamily="18" charset="0"/>
              </a:rPr>
              <a:t> di </a:t>
            </a:r>
            <a:r>
              <a:rPr lang="en-US" altLang="zh-CN" sz="2800" dirty="0" err="1">
                <a:solidFill>
                  <a:srgbClr val="000000"/>
                </a:solidFill>
                <a:latin typeface="+mj-lt"/>
                <a:cs typeface="Verdana" pitchFamily="18" charset="0"/>
              </a:rPr>
              <a:t>sonno</a:t>
            </a:r>
            <a:endParaRPr lang="en-US" altLang="zh-CN" sz="2800" dirty="0">
              <a:solidFill>
                <a:srgbClr val="000000"/>
              </a:solidFill>
              <a:latin typeface="+mj-lt"/>
              <a:cs typeface="Verdana" pitchFamily="18" charset="0"/>
            </a:endParaRPr>
          </a:p>
        </p:txBody>
      </p:sp>
    </p:spTree>
    <p:extLst>
      <p:ext uri="{BB962C8B-B14F-4D97-AF65-F5344CB8AC3E}">
        <p14:creationId xmlns:p14="http://schemas.microsoft.com/office/powerpoint/2010/main" val="3538284110"/>
      </p:ext>
    </p:extLst>
  </p:cSld>
  <p:clrMapOvr>
    <a:masterClrMapping/>
  </p:clrMapOvr>
  <mc:AlternateContent xmlns:mc="http://schemas.openxmlformats.org/markup-compatibility/2006" xmlns:p14="http://schemas.microsoft.com/office/powerpoint/2010/main">
    <mc:Choice Requires="p14">
      <p:transition spd="slow" p14:dur="2000" advTm="65060"/>
    </mc:Choice>
    <mc:Fallback xmlns="">
      <p:transition spd="slow" advTm="6506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0" y="-5604"/>
            <a:ext cx="12192000" cy="523220"/>
          </a:xfrm>
          <a:prstGeom prst="rect">
            <a:avLst/>
          </a:prstGeom>
          <a:solidFill>
            <a:schemeClr val="tx1"/>
          </a:solidFill>
        </p:spPr>
        <p:txBody>
          <a:bodyPr wrap="square" rtlCol="0">
            <a:spAutoFit/>
          </a:bodyPr>
          <a:lstStyle/>
          <a:p>
            <a:pPr algn="ctr"/>
            <a:r>
              <a:rPr lang="en-US" sz="2800" b="1" dirty="0" err="1">
                <a:solidFill>
                  <a:schemeClr val="bg1"/>
                </a:solidFill>
              </a:rPr>
              <a:t>Regolazione</a:t>
            </a:r>
            <a:r>
              <a:rPr lang="en-US" sz="2800" b="1" dirty="0">
                <a:solidFill>
                  <a:schemeClr val="bg1"/>
                </a:solidFill>
              </a:rPr>
              <a:t> </a:t>
            </a:r>
            <a:r>
              <a:rPr lang="en-US" sz="2800" b="1" dirty="0" err="1">
                <a:solidFill>
                  <a:schemeClr val="bg1"/>
                </a:solidFill>
              </a:rPr>
              <a:t>Circadiana</a:t>
            </a:r>
            <a:r>
              <a:rPr lang="en-US" sz="2800" b="1" dirty="0">
                <a:solidFill>
                  <a:schemeClr val="bg1"/>
                </a:solidFill>
              </a:rPr>
              <a:t> del </a:t>
            </a:r>
            <a:r>
              <a:rPr lang="en-US" sz="2800" b="1" dirty="0" err="1">
                <a:solidFill>
                  <a:schemeClr val="bg1"/>
                </a:solidFill>
              </a:rPr>
              <a:t>sonno</a:t>
            </a:r>
            <a:endParaRPr lang="it-IT" sz="2800" b="1" dirty="0">
              <a:solidFill>
                <a:schemeClr val="bg1"/>
              </a:solidFill>
            </a:endParaRPr>
          </a:p>
        </p:txBody>
      </p:sp>
      <p:sp>
        <p:nvSpPr>
          <p:cNvPr id="18" name="CasellaDiTesto 17"/>
          <p:cNvSpPr txBox="1"/>
          <p:nvPr/>
        </p:nvSpPr>
        <p:spPr>
          <a:xfrm>
            <a:off x="2042933" y="6366432"/>
            <a:ext cx="2153666" cy="276999"/>
          </a:xfrm>
          <a:prstGeom prst="rect">
            <a:avLst/>
          </a:prstGeom>
          <a:noFill/>
        </p:spPr>
        <p:txBody>
          <a:bodyPr wrap="none" rtlCol="0">
            <a:spAutoFit/>
          </a:bodyPr>
          <a:lstStyle/>
          <a:p>
            <a:r>
              <a:rPr lang="it-IT" sz="1200" dirty="0" err="1"/>
              <a:t>Modified</a:t>
            </a:r>
            <a:r>
              <a:rPr lang="it-IT" sz="1200" dirty="0"/>
              <a:t> from Tan et al 2011</a:t>
            </a:r>
          </a:p>
        </p:txBody>
      </p:sp>
      <p:grpSp>
        <p:nvGrpSpPr>
          <p:cNvPr id="5" name="Gruppo 4"/>
          <p:cNvGrpSpPr/>
          <p:nvPr/>
        </p:nvGrpSpPr>
        <p:grpSpPr>
          <a:xfrm>
            <a:off x="416079" y="673546"/>
            <a:ext cx="6327993" cy="5442277"/>
            <a:chOff x="686150" y="679007"/>
            <a:chExt cx="7044164" cy="5879544"/>
          </a:xfrm>
        </p:grpSpPr>
        <p:grpSp>
          <p:nvGrpSpPr>
            <p:cNvPr id="4" name="Gruppo 3"/>
            <p:cNvGrpSpPr/>
            <p:nvPr/>
          </p:nvGrpSpPr>
          <p:grpSpPr>
            <a:xfrm>
              <a:off x="686150" y="679007"/>
              <a:ext cx="6195872" cy="5879544"/>
              <a:chOff x="686150" y="679007"/>
              <a:chExt cx="6195872" cy="5879544"/>
            </a:xfrm>
          </p:grpSpPr>
          <p:pic>
            <p:nvPicPr>
              <p:cNvPr id="2" name="Picture 2" descr="Risultati immagini per Melatonin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315" y="1411766"/>
                <a:ext cx="5611707" cy="49037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srcRect l="55652" r="10435" b="62543"/>
              <a:stretch>
                <a:fillRect/>
              </a:stretch>
            </p:blipFill>
            <p:spPr bwMode="auto">
              <a:xfrm>
                <a:off x="861648" y="679007"/>
                <a:ext cx="2121144" cy="1465518"/>
              </a:xfrm>
              <a:prstGeom prst="rect">
                <a:avLst/>
              </a:prstGeom>
              <a:noFill/>
              <a:ln w="9525">
                <a:noFill/>
                <a:miter lim="800000"/>
                <a:headEnd/>
                <a:tailEnd/>
              </a:ln>
            </p:spPr>
          </p:pic>
          <p:pic>
            <p:nvPicPr>
              <p:cNvPr id="19" name="Picture 3" descr="C:\Users\User\Desktop\Immagine.tif"/>
              <p:cNvPicPr>
                <a:picLocks noChangeAspect="1" noChangeArrowheads="1"/>
              </p:cNvPicPr>
              <p:nvPr/>
            </p:nvPicPr>
            <p:blipFill>
              <a:blip r:embed="rId5" cstate="print"/>
              <a:srcRect l="5005" t="2759" r="82760" b="55856"/>
              <a:stretch>
                <a:fillRect/>
              </a:stretch>
            </p:blipFill>
            <p:spPr bwMode="auto">
              <a:xfrm>
                <a:off x="686150" y="4211447"/>
                <a:ext cx="1721210" cy="2347104"/>
              </a:xfrm>
              <a:prstGeom prst="rect">
                <a:avLst/>
              </a:prstGeom>
              <a:noFill/>
            </p:spPr>
          </p:pic>
          <p:sp>
            <p:nvSpPr>
              <p:cNvPr id="3" name="Rettangolo 2"/>
              <p:cNvSpPr/>
              <p:nvPr/>
            </p:nvSpPr>
            <p:spPr>
              <a:xfrm>
                <a:off x="5672138" y="2543765"/>
                <a:ext cx="1209884" cy="18411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1" name="Picture 4"/>
            <p:cNvPicPr>
              <a:picLocks noChangeAspect="1" noChangeArrowheads="1"/>
            </p:cNvPicPr>
            <p:nvPr/>
          </p:nvPicPr>
          <p:blipFill>
            <a:blip r:embed="rId6" cstate="print"/>
            <a:srcRect l="52853" r="15448" b="77303"/>
            <a:stretch>
              <a:fillRect/>
            </a:stretch>
          </p:blipFill>
          <p:spPr bwMode="auto">
            <a:xfrm>
              <a:off x="5589192" y="2505614"/>
              <a:ext cx="2141122" cy="1343821"/>
            </a:xfrm>
            <a:prstGeom prst="rect">
              <a:avLst/>
            </a:prstGeom>
            <a:noFill/>
            <a:ln w="9525">
              <a:noFill/>
              <a:miter lim="800000"/>
              <a:headEnd/>
              <a:tailEnd/>
            </a:ln>
          </p:spPr>
        </p:pic>
      </p:grpSp>
      <p:sp>
        <p:nvSpPr>
          <p:cNvPr id="7" name="CasellaDiTesto 6"/>
          <p:cNvSpPr txBox="1"/>
          <p:nvPr/>
        </p:nvSpPr>
        <p:spPr>
          <a:xfrm>
            <a:off x="2302282" y="580969"/>
            <a:ext cx="1443024" cy="369332"/>
          </a:xfrm>
          <a:prstGeom prst="rect">
            <a:avLst/>
          </a:prstGeom>
          <a:noFill/>
        </p:spPr>
        <p:txBody>
          <a:bodyPr wrap="none" rtlCol="0">
            <a:spAutoFit/>
          </a:bodyPr>
          <a:lstStyle/>
          <a:p>
            <a:pPr algn="ctr"/>
            <a:r>
              <a:rPr lang="it-IT" b="1" dirty="0">
                <a:latin typeface="Garamond" panose="02020404030301010803" pitchFamily="18" charset="0"/>
              </a:rPr>
              <a:t>Master clock</a:t>
            </a:r>
            <a:endParaRPr lang="en-US" b="1" dirty="0">
              <a:latin typeface="Garamond" panose="02020404030301010803" pitchFamily="18" charset="0"/>
            </a:endParaRPr>
          </a:p>
        </p:txBody>
      </p:sp>
      <p:sp>
        <p:nvSpPr>
          <p:cNvPr id="23" name="Rectangle 22">
            <a:extLst>
              <a:ext uri="{FF2B5EF4-FFF2-40B4-BE49-F238E27FC236}">
                <a16:creationId xmlns:a16="http://schemas.microsoft.com/office/drawing/2014/main" id="{25D11619-EBC0-4FCE-5FF1-81FE9B27E119}"/>
              </a:ext>
            </a:extLst>
          </p:cNvPr>
          <p:cNvSpPr/>
          <p:nvPr/>
        </p:nvSpPr>
        <p:spPr>
          <a:xfrm>
            <a:off x="4820884" y="6412166"/>
            <a:ext cx="2544927" cy="307777"/>
          </a:xfrm>
          <a:prstGeom prst="rect">
            <a:avLst/>
          </a:prstGeom>
        </p:spPr>
        <p:txBody>
          <a:bodyPr wrap="none">
            <a:spAutoFit/>
          </a:bodyPr>
          <a:lstStyle/>
          <a:p>
            <a:r>
              <a:rPr lang="da-DK" sz="1400" dirty="0"/>
              <a:t>Hickie et al. BMC Medicine 2013</a:t>
            </a:r>
            <a:endParaRPr lang="en-GB" sz="1400" dirty="0"/>
          </a:p>
        </p:txBody>
      </p:sp>
      <p:pic>
        <p:nvPicPr>
          <p:cNvPr id="6" name="Immagine 5" descr="Immagine che contiene testo, mappa&#10;&#10;&#10;&#10;Descrizione generata automaticamente">
            <a:extLst>
              <a:ext uri="{FF2B5EF4-FFF2-40B4-BE49-F238E27FC236}">
                <a16:creationId xmlns:a16="http://schemas.microsoft.com/office/drawing/2014/main" id="{8DAC69A3-57DB-03B1-DB4A-B92EC7B28D3D}"/>
              </a:ext>
            </a:extLst>
          </p:cNvPr>
          <p:cNvPicPr>
            <a:picLocks noChangeAspect="1"/>
          </p:cNvPicPr>
          <p:nvPr/>
        </p:nvPicPr>
        <p:blipFill rotWithShape="1">
          <a:blip r:embed="rId7"/>
          <a:srcRect l="6330" t="9274" r="6820" b="15121"/>
          <a:stretch/>
        </p:blipFill>
        <p:spPr>
          <a:xfrm>
            <a:off x="7248107" y="673546"/>
            <a:ext cx="4853825" cy="2991392"/>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89CBDA00-9E50-1D28-F15A-420B26B6B0A0}"/>
              </a:ext>
            </a:extLst>
          </p:cNvPr>
          <p:cNvPicPr>
            <a:picLocks noChangeAspect="1"/>
          </p:cNvPicPr>
          <p:nvPr/>
        </p:nvPicPr>
        <p:blipFill rotWithShape="1">
          <a:blip r:embed="rId8"/>
          <a:srcRect l="3787" r="3787"/>
          <a:stretch/>
        </p:blipFill>
        <p:spPr>
          <a:xfrm>
            <a:off x="7317031" y="3816337"/>
            <a:ext cx="4784901" cy="2816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821477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5A5D1A5-3182-9B4C-A5E7-03E23508788B}"/>
              </a:ext>
            </a:extLst>
          </p:cNvPr>
          <p:cNvPicPr>
            <a:picLocks noChangeAspect="1"/>
          </p:cNvPicPr>
          <p:nvPr/>
        </p:nvPicPr>
        <p:blipFill>
          <a:blip r:embed="rId2"/>
          <a:stretch>
            <a:fillRect/>
          </a:stretch>
        </p:blipFill>
        <p:spPr>
          <a:xfrm>
            <a:off x="119336" y="3596028"/>
            <a:ext cx="5294716" cy="2780116"/>
          </a:xfrm>
          <a:prstGeom prst="rect">
            <a:avLst/>
          </a:prstGeom>
        </p:spPr>
      </p:pic>
      <p:pic>
        <p:nvPicPr>
          <p:cNvPr id="5" name="Immagine 4">
            <a:extLst>
              <a:ext uri="{FF2B5EF4-FFF2-40B4-BE49-F238E27FC236}">
                <a16:creationId xmlns:a16="http://schemas.microsoft.com/office/drawing/2014/main" id="{593D2A6A-D09B-228C-5B83-65FEF584269A}"/>
              </a:ext>
            </a:extLst>
          </p:cNvPr>
          <p:cNvPicPr>
            <a:picLocks noChangeAspect="1"/>
          </p:cNvPicPr>
          <p:nvPr/>
        </p:nvPicPr>
        <p:blipFill>
          <a:blip r:embed="rId3"/>
          <a:stretch>
            <a:fillRect/>
          </a:stretch>
        </p:blipFill>
        <p:spPr>
          <a:xfrm>
            <a:off x="0" y="210703"/>
            <a:ext cx="5294715" cy="3192401"/>
          </a:xfrm>
          <a:prstGeom prst="rect">
            <a:avLst/>
          </a:prstGeom>
        </p:spPr>
      </p:pic>
      <p:pic>
        <p:nvPicPr>
          <p:cNvPr id="6" name="Immagine 5">
            <a:extLst>
              <a:ext uri="{FF2B5EF4-FFF2-40B4-BE49-F238E27FC236}">
                <a16:creationId xmlns:a16="http://schemas.microsoft.com/office/drawing/2014/main" id="{33ABC2A3-34FE-5A93-1420-1F8B97CB32D2}"/>
              </a:ext>
            </a:extLst>
          </p:cNvPr>
          <p:cNvPicPr>
            <a:picLocks noChangeAspect="1"/>
          </p:cNvPicPr>
          <p:nvPr/>
        </p:nvPicPr>
        <p:blipFill>
          <a:blip r:embed="rId4"/>
          <a:stretch>
            <a:fillRect/>
          </a:stretch>
        </p:blipFill>
        <p:spPr>
          <a:xfrm>
            <a:off x="6096000" y="-39092"/>
            <a:ext cx="6167802" cy="6884392"/>
          </a:xfrm>
          <a:prstGeom prst="rect">
            <a:avLst/>
          </a:prstGeom>
        </p:spPr>
      </p:pic>
    </p:spTree>
    <p:extLst>
      <p:ext uri="{BB962C8B-B14F-4D97-AF65-F5344CB8AC3E}">
        <p14:creationId xmlns:p14="http://schemas.microsoft.com/office/powerpoint/2010/main" val="11947507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69.4"/>
</p:tagLst>
</file>

<file path=ppt/theme/theme1.xml><?xml version="1.0" encoding="utf-8"?>
<a:theme xmlns:a="http://schemas.openxmlformats.org/drawingml/2006/main" name="Blue sfuma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 sfumato" id="{460B0A9E-2556-6D43-BCFC-9A03D20E587D}" vid="{2868AA13-A53A-554A-B4B6-3599C7558A3D}"/>
    </a:ext>
  </a:extLst>
</a:theme>
</file>

<file path=ppt/theme/theme2.xml><?xml version="1.0" encoding="utf-8"?>
<a:theme xmlns:a="http://schemas.openxmlformats.org/drawingml/2006/main" name="Tema1_antique">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Tema1_antique" id="{655D8D10-BCF7-C644-93D8-718533407B88}" vid="{EB77047B-85E4-AB4A-8665-85D664110FCC}"/>
    </a:ext>
  </a:extLst>
</a:theme>
</file>

<file path=ppt/theme/theme3.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Sapienz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apienz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Uniroma</Template>
  <TotalTime>5474</TotalTime>
  <Words>6671</Words>
  <Application>Microsoft Macintosh PowerPoint</Application>
  <PresentationFormat>Widescreen</PresentationFormat>
  <Paragraphs>474</Paragraphs>
  <Slides>56</Slides>
  <Notes>21</Notes>
  <HiddenSlides>8</HiddenSlides>
  <MMClips>4</MMClips>
  <ScaleCrop>false</ScaleCrop>
  <HeadingPairs>
    <vt:vector size="6" baseType="variant">
      <vt:variant>
        <vt:lpstr>Caratteri utilizzati</vt:lpstr>
      </vt:variant>
      <vt:variant>
        <vt:i4>11</vt:i4>
      </vt:variant>
      <vt:variant>
        <vt:lpstr>Tema</vt:lpstr>
      </vt:variant>
      <vt:variant>
        <vt:i4>6</vt:i4>
      </vt:variant>
      <vt:variant>
        <vt:lpstr>Titoli diapositive</vt:lpstr>
      </vt:variant>
      <vt:variant>
        <vt:i4>56</vt:i4>
      </vt:variant>
    </vt:vector>
  </HeadingPairs>
  <TitlesOfParts>
    <vt:vector size="73" baseType="lpstr">
      <vt:lpstr>Arial</vt:lpstr>
      <vt:lpstr>Calibri</vt:lpstr>
      <vt:lpstr>Calibri Light</vt:lpstr>
      <vt:lpstr>Courier New</vt:lpstr>
      <vt:lpstr>Garamond</vt:lpstr>
      <vt:lpstr>Georgia</vt:lpstr>
      <vt:lpstr>Symbol</vt:lpstr>
      <vt:lpstr>Times New Roman</vt:lpstr>
      <vt:lpstr>Verdana</vt:lpstr>
      <vt:lpstr>Wingdings</vt:lpstr>
      <vt:lpstr>Wingdings 2</vt:lpstr>
      <vt:lpstr>Blue sfumato</vt:lpstr>
      <vt:lpstr>Tema1_antique</vt:lpstr>
      <vt:lpstr>White with Courier font for code slides</vt:lpstr>
      <vt:lpstr>Sapienza1</vt:lpstr>
      <vt:lpstr>1_Sapienza1</vt:lpstr>
      <vt:lpstr>Tema di Office</vt:lpstr>
      <vt:lpstr>L’ABC della fisiologia del sonno: ritmi circadiani e sviluppo del sonno nelle diverse età</vt:lpstr>
      <vt:lpstr>Presentazione standard di PowerPoint</vt:lpstr>
      <vt:lpstr>Presentazione standard di PowerPoint</vt:lpstr>
      <vt:lpstr>Storia della medicina del sonno</vt:lpstr>
      <vt:lpstr>Esperimenti neuroanatomici sul sonno (Bremer, Moruzzi e Magoun)</vt:lpstr>
      <vt:lpstr>Presentazione standard di PowerPoint</vt:lpstr>
      <vt:lpstr>Presentazione standard di PowerPoint</vt:lpstr>
      <vt:lpstr>Presentazione standard di PowerPoint</vt:lpstr>
      <vt:lpstr>Presentazione standard di PowerPoint</vt:lpstr>
      <vt:lpstr>Presentazione standard di PowerPoint</vt:lpstr>
      <vt:lpstr>Network responsible for the waking state</vt:lpstr>
      <vt:lpstr>Network responsible for the NREM sleep</vt:lpstr>
      <vt:lpstr>Network responsible for REM sleep</vt:lpstr>
      <vt:lpstr>Presentazione standard di PowerPoint</vt:lpstr>
      <vt:lpstr>Presentazione standard di PowerPoint</vt:lpstr>
      <vt:lpstr>SVILUPPO DELLA RITMICITA’ CIRCADIANA NELL’INFANZIA</vt:lpstr>
      <vt:lpstr>MELATONINA  Neuropeptide ipnotico e cronobiotico</vt:lpstr>
      <vt:lpstr>La luce percepita dai fotorecettori delle cellule gangliari della retina viene trasformata in un impulso elettrico e tramite il fascio retinoipotalamico (RTH) viene trasferita al nucleo soprachiasmatico (SCN). Successivamente, l'impulso passa al nucleo paraventricolare dell'ipotalamo (PVN); da qui, attraverso il fascio prosencefalico mediale, al tronco encefalico e alla colonna laterale intermedia della porzione cervicale del midollo spinale. Raggiunge il ganglio cervicale superiore e infine attraverso i nervi epifisari raggiunge l'epifisi.</vt:lpstr>
      <vt:lpstr>Presentazione standard di PowerPoint</vt:lpstr>
      <vt:lpstr>LA SCOPERTA DEL SONNO REM ATTRAVERSO GLI OCCHI DEL BAMBINO</vt:lpstr>
      <vt:lpstr>Presentazione standard di PowerPoint</vt:lpstr>
      <vt:lpstr>Quanto deve dormire un bambino o un ragazzo?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Maturazione dei pattern EEG del sonno</vt:lpstr>
      <vt:lpstr>Ma sappiamo che succede quando dormiamo? A che servono quelle onde lente che produciamo durante il sonno?</vt:lpstr>
      <vt:lpstr>Presentazione standard di PowerPoint</vt:lpstr>
      <vt:lpstr>Child brain development Nelson. From Neurons to Neighborhoods, 2000</vt:lpstr>
      <vt:lpstr>EVOLUZIONE DEL SONNO in sintesi</vt:lpstr>
      <vt:lpstr>Perché è importante dormire per un bambino?</vt:lpstr>
      <vt:lpstr>Presentazione standard di PowerPoint</vt:lpstr>
      <vt:lpstr>Presentazione standard di PowerPoint</vt:lpstr>
      <vt:lpstr>Il sonno «pulisce» il cervello e fa spazio per nuove connessioni</vt:lpstr>
      <vt:lpstr>Funzioni del sonno NREM - memoria (Molle and Born, 2011)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po’ di definizioni….</vt:lpstr>
      <vt:lpstr>Presentazione standard di PowerPoint</vt:lpstr>
      <vt:lpstr>Uso dei media e sonno negli adolescenti</vt:lpstr>
      <vt:lpstr>Presentazione standard di PowerPoint</vt:lpstr>
      <vt:lpstr>Presentazione standard di PowerPoint</vt:lpstr>
      <vt:lpstr>Presentazione standard di PowerPoint</vt:lpstr>
      <vt:lpstr>Presentazione standard di PowerPoint</vt:lpstr>
      <vt:lpstr>Presentazione standard di PowerPoint</vt:lpstr>
      <vt:lpstr>Disturbi del sonno e funzionamento cognitivo</vt:lpstr>
      <vt:lpstr>Effetti negativi dell’alterazione del sonno nei bambini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Ontogeny of sleep and the Cyclic Alternating Pattern (CAP)  Oliviero Bruni</dc:title>
  <dc:creator>Oliviero</dc:creator>
  <cp:lastModifiedBy>Oliviero Bruni</cp:lastModifiedBy>
  <cp:revision>221</cp:revision>
  <cp:lastPrinted>2018-03-23T16:07:29Z</cp:lastPrinted>
  <dcterms:created xsi:type="dcterms:W3CDTF">2012-10-27T13:07:22Z</dcterms:created>
  <dcterms:modified xsi:type="dcterms:W3CDTF">2023-10-06T17:33:58Z</dcterms:modified>
</cp:coreProperties>
</file>